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0" r:id="rId5"/>
    <p:sldMasterId id="2147483741" r:id="rId6"/>
    <p:sldMasterId id="2147483742" r:id="rId7"/>
    <p:sldMasterId id="214748374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Lst>
  <p:sldSz cy="5143500" cx="9144000"/>
  <p:notesSz cx="6858000" cy="9144000"/>
  <p:embeddedFontLst>
    <p:embeddedFont>
      <p:font typeface="Space Mono"/>
      <p:regular r:id="rId34"/>
      <p:bold r:id="rId35"/>
      <p:italic r:id="rId36"/>
      <p:boldItalic r:id="rId37"/>
    </p:embeddedFont>
    <p:embeddedFont>
      <p:font typeface="Poppins"/>
      <p:regular r:id="rId38"/>
      <p:bold r:id="rId39"/>
      <p:italic r:id="rId40"/>
      <p:boldItalic r:id="rId41"/>
    </p:embeddedFon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EF79E0-579B-43DD-B1A4-28938336167E}">
  <a:tblStyle styleId="{C1EF79E0-579B-43DD-B1A4-28938336167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20" Type="http://schemas.openxmlformats.org/officeDocument/2006/relationships/slide" Target="slides/slide11.xml"/><Relationship Id="rId42" Type="http://schemas.openxmlformats.org/officeDocument/2006/relationships/font" Target="fonts/RobotoMono-regular.fntdata"/><Relationship Id="rId41" Type="http://schemas.openxmlformats.org/officeDocument/2006/relationships/font" Target="fonts/Poppins-boldItalic.fntdata"/><Relationship Id="rId22" Type="http://schemas.openxmlformats.org/officeDocument/2006/relationships/slide" Target="slides/slide13.xml"/><Relationship Id="rId44" Type="http://schemas.openxmlformats.org/officeDocument/2006/relationships/font" Target="fonts/RobotoMono-italic.fntdata"/><Relationship Id="rId21" Type="http://schemas.openxmlformats.org/officeDocument/2006/relationships/slide" Target="slides/slide12.xml"/><Relationship Id="rId43" Type="http://schemas.openxmlformats.org/officeDocument/2006/relationships/font" Target="fonts/RobotoMono-bold.fntdata"/><Relationship Id="rId24" Type="http://schemas.openxmlformats.org/officeDocument/2006/relationships/slide" Target="slides/slide15.xml"/><Relationship Id="rId23" Type="http://schemas.openxmlformats.org/officeDocument/2006/relationships/slide" Target="slides/slide14.xml"/><Relationship Id="rId45"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font" Target="fonts/SpaceMono-bold.fntdata"/><Relationship Id="rId12" Type="http://schemas.openxmlformats.org/officeDocument/2006/relationships/slide" Target="slides/slide3.xml"/><Relationship Id="rId34" Type="http://schemas.openxmlformats.org/officeDocument/2006/relationships/font" Target="fonts/SpaceMono-regular.fntdata"/><Relationship Id="rId15" Type="http://schemas.openxmlformats.org/officeDocument/2006/relationships/slide" Target="slides/slide6.xml"/><Relationship Id="rId37" Type="http://schemas.openxmlformats.org/officeDocument/2006/relationships/font" Target="fonts/SpaceMono-boldItalic.fntdata"/><Relationship Id="rId14" Type="http://schemas.openxmlformats.org/officeDocument/2006/relationships/slide" Target="slides/slide5.xml"/><Relationship Id="rId36" Type="http://schemas.openxmlformats.org/officeDocument/2006/relationships/font" Target="fonts/SpaceMono-italic.fntdata"/><Relationship Id="rId17" Type="http://schemas.openxmlformats.org/officeDocument/2006/relationships/slide" Target="slides/slide8.xml"/><Relationship Id="rId39" Type="http://schemas.openxmlformats.org/officeDocument/2006/relationships/font" Target="fonts/Poppins-bold.fntdata"/><Relationship Id="rId16" Type="http://schemas.openxmlformats.org/officeDocument/2006/relationships/slide" Target="slides/slide7.xml"/><Relationship Id="rId38" Type="http://schemas.openxmlformats.org/officeDocument/2006/relationships/font" Target="fonts/Poppins-regular.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39e9e22a4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139e9e22a4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the session and prepare students for mock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students and set an enthusiastic tone for the session.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importance of mock interviews in preparing for technical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to Week 5, Session 2 of TIP102! Today is a big day—we’ll be conducting mock interviews. This is an opportunity to practice the skills you’ve been building and to gain experience in a real-world interview setting.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mock interviews are about learning and improving. Mistakes are okay—they help us grow.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"What’s one thing you’re looking forward to or feel nervous about in today’s session?" Acknowledge responses to build rapport.</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2872dd3151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2872dd3151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step-by-step guide to the mock interview process.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outline the steps for the mock interview to set expectations.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the mock interview will work: First, the candidate will introduce themselves. I’ll then explain the problem, and the candidate will open the link and share their screen.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the candidate works through the UMPIRE steps, they’ll explain what they’re thinking, what they’re doing, and why. Remember, it’s okay to Google or ask clarifying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we’ll celebrate the candidate’s efforts and discuss what went well.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2872dd3151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2872dd3151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Engage the observing students in active reflection and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observers to focus on takeaways they can apply to their own interviews.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you’re observing, hold your comments until the end. Imagine you’re the candidate—how would you solve this problem? What steps would you take?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write down one thing the candidate did well that you’d like to adopt and one thing you’d do differently now that you’ve seen this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2872dd3151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2872dd3151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Highlight the key skills and behaviors being assessed during the mock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evaluation criteria and its importance in technical interviews.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focus on three main areas: clarity, problem-solving process, and use of the UMPIRE framework. Clear communication is just as important as finding the right solution.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Prioritize readability and logical flow over rushing to the solution. Remember, this is about simulating a real-world technical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of these criteria do you think is the most challenging to demonstrate? Why?"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2872dd3151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2872dd3151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Review the UMPIRE strategy to set a framework for problem-solving during the mock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Briefly recap the UMPIRE steps and their importance in solving coding problems.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quickly revisit UMPIRE: Understand the problem, Match the right data structure or algorithm, Plan your approach, Implement the solution, Review your work, and Evaluate the time and space complexity.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strategy helps you stay organized and methodical, which is crucial in a technical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step of UMPIRE do you think you’ve improved on the most so far?"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3d63c3e7a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3d63c3e7a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148117cdda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148117cdda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148117cdda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148117cdda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2872dd3151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2872dd3151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Reflect on the mock interview and encourage students to share takeaways.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Facilitate a reflective discussion to consolidate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a moment to reflect. In the chat, share one thing the candidate did that you’ll start doing and one thing you’ll do differently after watching this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a great chance to learn not just from the candidate’s strengths but also from areas for improvement.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emphasizing insightful or actionable takeaways. Encourage follow-up thoughts: "Why do you think that strategy worked well?"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2872dd31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2872dd31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2872dd31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2872dd31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6c3942f073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6c3942f073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Outline the flow of the session and set clear expectations.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Provide an overview of the agenda and ensure students understand the structure of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the plan for today: We’ll start with a mock interview demonstration, take a short break, and then move into collaborative problem-solving. We’ll finish with a quick wrap-up and reflection.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focus today is on applying the UMPIRE strategy in a technical interview format.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Pause for questions or clarification about the agenda.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2872dd31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2872dd31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2872dd315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2872dd315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2872dd315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2872dd31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2872dd315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2872dd315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2872dd315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2872dd315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139e9e22a4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139e9e22a4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148117cdd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148117cdda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48117cdda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148117cdda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148117cdda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148117cdda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3d63c3e7a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3d63c3e7a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148117cdda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148117cdda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day of ideally, ask for a couple student volunteers to conduct mock interviews with. You can ask the students to walk through either both questions or try to get a volunteer to go through each with. Try to treat this close to a technical interview by offering help if they get stuck and also encourage them to voice their thought process throughout for other students to learn from.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no student(s) end up volunteering in the worst case scenario, you can demo walking through the problems as if you are the interviewee and noting the steps you take care to go through as you complete the problem(s) in front of the class (the interviewers).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2872dd315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2872dd315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Set the stage for the mock interview and explain roles.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process, highlighting the interviewer, interviewee, and observer roles.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today’s mock interview, I’ll be acting as the interviewer. I’ll ask probing questions and provide minimal hints to simulate a real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volunteer student will be the interviewee. You’ll think aloud as you solve the problem, applying the UMPIRE strategy. This helps everyone understand your thought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rest of the class will observe, taking notes on what they would do similarly or differently.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participation by asking: "Who would like to volunteer to be the interviewee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8.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39.png"/><Relationship Id="rId5"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3.png"/><Relationship Id="rId4" Type="http://schemas.openxmlformats.org/officeDocument/2006/relationships/image" Target="../media/image4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40.png"/><Relationship Id="rId6"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2.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8.png"/><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39.png"/><Relationship Id="rId5"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3.png"/><Relationship Id="rId4" Type="http://schemas.openxmlformats.org/officeDocument/2006/relationships/image" Target="../media/image4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40.png"/><Relationship Id="rId6" Type="http://schemas.openxmlformats.org/officeDocument/2006/relationships/image" Target="../media/image3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8.png"/><Relationship Id="rId4"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39.png"/><Relationship Id="rId5"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3.png"/><Relationship Id="rId4" Type="http://schemas.openxmlformats.org/officeDocument/2006/relationships/image" Target="../media/image4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40.png"/><Relationship Id="rId6" Type="http://schemas.openxmlformats.org/officeDocument/2006/relationships/image" Target="../media/image3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3.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sp>
        <p:nvSpPr>
          <p:cNvPr id="69" name="Google Shape;69;p1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70" name="Google Shape;70;p17"/>
          <p:cNvGrpSpPr/>
          <p:nvPr/>
        </p:nvGrpSpPr>
        <p:grpSpPr>
          <a:xfrm rot="5400000">
            <a:off x="5719749" y="1629787"/>
            <a:ext cx="4964577" cy="1883925"/>
            <a:chOff x="4152224" y="1218499"/>
            <a:chExt cx="4964577" cy="1883925"/>
          </a:xfrm>
        </p:grpSpPr>
        <p:pic>
          <p:nvPicPr>
            <p:cNvPr id="71" name="Google Shape;71;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 name="Google Shape;72;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3" name="Google Shape;73;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4" name="Google Shape;74;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8" name="Google Shape;78;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9" name="Google Shape;79;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0" name="Google Shape;80;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1" name="Google Shape;81;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 name="Google Shape;82;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4" name="Google Shape;84;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7" name="Google Shape;87;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8" name="Google Shape;88;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9" name="Google Shape;89;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90" name="Google Shape;90;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 name="Google Shape;91;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5" name="Google Shape;95;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6" name="Google Shape;96;p20"/>
          <p:cNvGrpSpPr/>
          <p:nvPr/>
        </p:nvGrpSpPr>
        <p:grpSpPr>
          <a:xfrm>
            <a:off x="5709066" y="201260"/>
            <a:ext cx="2296623" cy="4424889"/>
            <a:chOff x="5598780" y="137712"/>
            <a:chExt cx="2577001" cy="4664652"/>
          </a:xfrm>
        </p:grpSpPr>
        <p:pic>
          <p:nvPicPr>
            <p:cNvPr id="97" name="Google Shape;97;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8" name="Google Shape;98;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0" name="Google Shape;100;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 name="Google Shape;101;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5" name="Google Shape;105;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6" name="Google Shape;106;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7" name="Google Shape;107;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8" name="Google Shape;108;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3" name="Google Shape;113;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4" name="Google Shape;114;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5" name="Google Shape;115;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6" name="Google Shape;116;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22"/>
          <p:cNvGrpSpPr/>
          <p:nvPr/>
        </p:nvGrpSpPr>
        <p:grpSpPr>
          <a:xfrm>
            <a:off x="4344100" y="398125"/>
            <a:ext cx="4546500" cy="4222800"/>
            <a:chOff x="4344100" y="398125"/>
            <a:chExt cx="4546500" cy="4222800"/>
          </a:xfrm>
        </p:grpSpPr>
        <p:sp>
          <p:nvSpPr>
            <p:cNvPr id="118" name="Google Shape;118;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2"/>
            <p:cNvGrpSpPr/>
            <p:nvPr/>
          </p:nvGrpSpPr>
          <p:grpSpPr>
            <a:xfrm>
              <a:off x="4445450" y="524200"/>
              <a:ext cx="399495" cy="101100"/>
              <a:chOff x="4445450" y="524200"/>
              <a:chExt cx="399495" cy="101100"/>
            </a:xfrm>
          </p:grpSpPr>
          <p:sp>
            <p:nvSpPr>
              <p:cNvPr id="120" name="Google Shape;120;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6" name="Google Shape;126;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2" name="Google Shape;132;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4" name="Google Shape;134;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5" name="Google Shape;135;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7" name="Google Shape;13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8" name="Google Shape;138;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1" name="Google Shape;141;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2" name="Google Shape;142;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3" name="Google Shape;143;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4" name="Google Shape;144;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6" name="Google Shape;146;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7" name="Google Shape;147;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8" name="Google Shape;148;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1" name="Google Shape;151;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2" name="Google Shape;152;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3" name="Google Shape;153;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4" name="Google Shape;154;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6" name="Google Shape;156;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7" name="Google Shape;157;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60" name="Google Shape;160;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2" name="Google Shape;162;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3" name="Google Shape;163;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4" name="Google Shape;164;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6" name="Google Shape;166;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7" name="Google Shape;167;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70" name="Google Shape;170;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1" name="Google Shape;171;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2" name="Google Shape;172;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3" name="Google Shape;173;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4" name="Google Shape;174;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6" name="Google Shape;176;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7" name="Google Shape;177;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80" name="Google Shape;180;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2" name="Google Shape;182;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3" name="Google Shape;183;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4" name="Google Shape;184;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6" name="Google Shape;186;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7" name="Google Shape;187;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0" name="Google Shape;190;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1" name="Google Shape;191;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2" name="Google Shape;192;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3" name="Google Shape;193;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4" name="Google Shape;194;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6" name="Google Shape;196;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7" name="Google Shape;197;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0" name="Google Shape;200;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1" name="Google Shape;201;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2" name="Google Shape;202;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3" name="Google Shape;203;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6" name="Google Shape;206;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7" name="Google Shape;207;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8" name="Google Shape;208;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1" name="Google Shape;211;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2" name="Google Shape;212;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3" name="Google Shape;213;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4" name="Google Shape;214;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5" name="Google Shape;215;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7" name="Google Shape;217;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8" name="Google Shape;218;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1" name="Google Shape;221;p3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2" name="Google Shape;222;p3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3" name="Google Shape;223;p3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4" name="Google Shape;224;p3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5" name="Google Shape;225;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27" name="Google Shape;227;p3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28" name="Google Shape;228;p3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29" name="Shape 229"/>
        <p:cNvGrpSpPr/>
        <p:nvPr/>
      </p:nvGrpSpPr>
      <p:grpSpPr>
        <a:xfrm>
          <a:off x="0" y="0"/>
          <a:ext cx="0" cy="0"/>
          <a:chOff x="0" y="0"/>
          <a:chExt cx="0" cy="0"/>
        </a:xfrm>
      </p:grpSpPr>
      <p:pic>
        <p:nvPicPr>
          <p:cNvPr id="230" name="Google Shape;230;p3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1" name="Google Shape;231;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33" name="Google Shape;233;p3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34" name="Google Shape;234;p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35" name="Google Shape;235;p3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36" name="Shape 236"/>
        <p:cNvGrpSpPr/>
        <p:nvPr/>
      </p:nvGrpSpPr>
      <p:grpSpPr>
        <a:xfrm>
          <a:off x="0" y="0"/>
          <a:ext cx="0" cy="0"/>
          <a:chOff x="0" y="0"/>
          <a:chExt cx="0" cy="0"/>
        </a:xfrm>
      </p:grpSpPr>
      <p:pic>
        <p:nvPicPr>
          <p:cNvPr descr="Divider1.png" id="237" name="Google Shape;237;p3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38" name="Google Shape;238;p3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9" name="Google Shape;239;p3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0" name="Shape 240"/>
        <p:cNvGrpSpPr/>
        <p:nvPr/>
      </p:nvGrpSpPr>
      <p:grpSpPr>
        <a:xfrm>
          <a:off x="0" y="0"/>
          <a:ext cx="0" cy="0"/>
          <a:chOff x="0" y="0"/>
          <a:chExt cx="0" cy="0"/>
        </a:xfrm>
      </p:grpSpPr>
      <p:pic>
        <p:nvPicPr>
          <p:cNvPr id="241" name="Google Shape;241;p3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2" name="Google Shape;242;p3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43" name="Google Shape;243;p36"/>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45" name="Shape 245"/>
        <p:cNvGrpSpPr/>
        <p:nvPr/>
      </p:nvGrpSpPr>
      <p:grpSpPr>
        <a:xfrm>
          <a:off x="0" y="0"/>
          <a:ext cx="0" cy="0"/>
          <a:chOff x="0" y="0"/>
          <a:chExt cx="0" cy="0"/>
        </a:xfrm>
      </p:grpSpPr>
      <p:pic>
        <p:nvPicPr>
          <p:cNvPr id="246" name="Google Shape;246;p3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48" name="Shape 248"/>
        <p:cNvGrpSpPr/>
        <p:nvPr/>
      </p:nvGrpSpPr>
      <p:grpSpPr>
        <a:xfrm>
          <a:off x="0" y="0"/>
          <a:ext cx="0" cy="0"/>
          <a:chOff x="0" y="0"/>
          <a:chExt cx="0" cy="0"/>
        </a:xfrm>
      </p:grpSpPr>
      <p:grpSp>
        <p:nvGrpSpPr>
          <p:cNvPr id="249" name="Google Shape;249;p39"/>
          <p:cNvGrpSpPr/>
          <p:nvPr/>
        </p:nvGrpSpPr>
        <p:grpSpPr>
          <a:xfrm>
            <a:off x="6262100" y="-3850"/>
            <a:ext cx="2886900" cy="485125"/>
            <a:chOff x="6262100" y="-3850"/>
            <a:chExt cx="2886900" cy="485125"/>
          </a:xfrm>
        </p:grpSpPr>
        <p:pic>
          <p:nvPicPr>
            <p:cNvPr descr="1.png" id="250" name="Google Shape;250;p3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1" name="Google Shape;251;p3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2" name="Google Shape;252;p3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53" name="Google Shape;253;p3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54" name="Google Shape;254;p3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55" name="Google Shape;255;p3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57" name="Google Shape;257;p3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58" name="Google Shape;258;p3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59" name="Google Shape;259;p3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0" name="Google Shape;260;p3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1" name="Google Shape;261;p3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2" name="Google Shape;262;p3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63" name="Shape 263"/>
        <p:cNvGrpSpPr/>
        <p:nvPr/>
      </p:nvGrpSpPr>
      <p:grpSpPr>
        <a:xfrm>
          <a:off x="0" y="0"/>
          <a:ext cx="0" cy="0"/>
          <a:chOff x="0" y="0"/>
          <a:chExt cx="0" cy="0"/>
        </a:xfrm>
      </p:grpSpPr>
      <p:pic>
        <p:nvPicPr>
          <p:cNvPr id="264" name="Google Shape;264;p4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65" name="Google Shape;265;p4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66" name="Google Shape;266;p4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7" name="Google Shape;267;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0"/>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69" name="Google Shape;269;p40"/>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8" name="Google Shape;278;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9" name="Google Shape;279;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1" name="Shape 281"/>
        <p:cNvGrpSpPr/>
        <p:nvPr/>
      </p:nvGrpSpPr>
      <p:grpSpPr>
        <a:xfrm>
          <a:off x="0" y="0"/>
          <a:ext cx="0" cy="0"/>
          <a:chOff x="0" y="0"/>
          <a:chExt cx="0" cy="0"/>
        </a:xfrm>
      </p:grpSpPr>
      <p:pic>
        <p:nvPicPr>
          <p:cNvPr descr="Divider4.png" id="282" name="Google Shape;282;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3" name="Google Shape;283;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4" name="Google Shape;284;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5" name="Google Shape;285;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6" name="Google Shape;286;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7" name="Google Shape;287;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8" name="Shape 288"/>
        <p:cNvGrpSpPr/>
        <p:nvPr/>
      </p:nvGrpSpPr>
      <p:grpSpPr>
        <a:xfrm>
          <a:off x="0" y="0"/>
          <a:ext cx="0" cy="0"/>
          <a:chOff x="0" y="0"/>
          <a:chExt cx="0" cy="0"/>
        </a:xfrm>
      </p:grpSpPr>
      <p:grpSp>
        <p:nvGrpSpPr>
          <p:cNvPr id="289" name="Google Shape;289;p45"/>
          <p:cNvGrpSpPr/>
          <p:nvPr/>
        </p:nvGrpSpPr>
        <p:grpSpPr>
          <a:xfrm rot="5400000">
            <a:off x="5719749" y="1629787"/>
            <a:ext cx="4964577" cy="1883925"/>
            <a:chOff x="4152224" y="1218499"/>
            <a:chExt cx="4964577" cy="1883925"/>
          </a:xfrm>
        </p:grpSpPr>
        <p:pic>
          <p:nvPicPr>
            <p:cNvPr id="290" name="Google Shape;290;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1" name="Google Shape;291;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2" name="Google Shape;292;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3" name="Google Shape;293;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45"/>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295" name="Google Shape;295;p45"/>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6" name="Shape 296"/>
        <p:cNvGrpSpPr/>
        <p:nvPr/>
      </p:nvGrpSpPr>
      <p:grpSpPr>
        <a:xfrm>
          <a:off x="0" y="0"/>
          <a:ext cx="0" cy="0"/>
          <a:chOff x="0" y="0"/>
          <a:chExt cx="0" cy="0"/>
        </a:xfrm>
      </p:grpSpPr>
      <p:pic>
        <p:nvPicPr>
          <p:cNvPr id="297" name="Google Shape;297;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8" name="Google Shape;298;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9" name="Google Shape;299;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00" name="Google Shape;300;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1" name="Google Shape;301;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2" name="Google Shape;302;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3" name="Google Shape;303;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4" name="Google Shape;304;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5" name="Shape 305"/>
        <p:cNvGrpSpPr/>
        <p:nvPr/>
      </p:nvGrpSpPr>
      <p:grpSpPr>
        <a:xfrm>
          <a:off x="0" y="0"/>
          <a:ext cx="0" cy="0"/>
          <a:chOff x="0" y="0"/>
          <a:chExt cx="0" cy="0"/>
        </a:xfrm>
      </p:grpSpPr>
      <p:pic>
        <p:nvPicPr>
          <p:cNvPr id="306" name="Google Shape;306;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7" name="Google Shape;307;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8" name="Google Shape;308;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9" name="Google Shape;309;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10" name="Google Shape;310;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1" name="Google Shape;311;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3" name="Shape 313"/>
        <p:cNvGrpSpPr/>
        <p:nvPr/>
      </p:nvGrpSpPr>
      <p:grpSpPr>
        <a:xfrm>
          <a:off x="0" y="0"/>
          <a:ext cx="0" cy="0"/>
          <a:chOff x="0" y="0"/>
          <a:chExt cx="0" cy="0"/>
        </a:xfrm>
      </p:grpSpPr>
      <p:pic>
        <p:nvPicPr>
          <p:cNvPr id="314" name="Google Shape;314;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5" name="Google Shape;315;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6" name="Google Shape;316;p48"/>
          <p:cNvGrpSpPr/>
          <p:nvPr/>
        </p:nvGrpSpPr>
        <p:grpSpPr>
          <a:xfrm>
            <a:off x="5709066" y="201260"/>
            <a:ext cx="2296623" cy="4424889"/>
            <a:chOff x="5598780" y="137712"/>
            <a:chExt cx="2577001" cy="4664652"/>
          </a:xfrm>
        </p:grpSpPr>
        <p:pic>
          <p:nvPicPr>
            <p:cNvPr id="317" name="Google Shape;317;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8" name="Google Shape;318;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0" name="Google Shape;320;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1" name="Google Shape;321;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3" name="Shape 323"/>
        <p:cNvGrpSpPr/>
        <p:nvPr/>
      </p:nvGrpSpPr>
      <p:grpSpPr>
        <a:xfrm>
          <a:off x="0" y="0"/>
          <a:ext cx="0" cy="0"/>
          <a:chOff x="0" y="0"/>
          <a:chExt cx="0" cy="0"/>
        </a:xfrm>
      </p:grpSpPr>
      <p:pic>
        <p:nvPicPr>
          <p:cNvPr id="324" name="Google Shape;324;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5" name="Google Shape;325;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6" name="Google Shape;326;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7" name="Google Shape;327;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8" name="Google Shape;328;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3" name="Google Shape;333;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4" name="Google Shape;334;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5" name="Google Shape;335;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6" name="Google Shape;336;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7" name="Google Shape;337;p50"/>
          <p:cNvGrpSpPr/>
          <p:nvPr/>
        </p:nvGrpSpPr>
        <p:grpSpPr>
          <a:xfrm>
            <a:off x="4344100" y="398125"/>
            <a:ext cx="4546500" cy="4222800"/>
            <a:chOff x="4344100" y="398125"/>
            <a:chExt cx="4546500" cy="4222800"/>
          </a:xfrm>
        </p:grpSpPr>
        <p:sp>
          <p:nvSpPr>
            <p:cNvPr id="338" name="Google Shape;338;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50"/>
            <p:cNvGrpSpPr/>
            <p:nvPr/>
          </p:nvGrpSpPr>
          <p:grpSpPr>
            <a:xfrm>
              <a:off x="4445450" y="524200"/>
              <a:ext cx="399495" cy="101100"/>
              <a:chOff x="4445450" y="524200"/>
              <a:chExt cx="399495" cy="101100"/>
            </a:xfrm>
          </p:grpSpPr>
          <p:sp>
            <p:nvSpPr>
              <p:cNvPr id="340" name="Google Shape;340;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4" name="Shape 344"/>
        <p:cNvGrpSpPr/>
        <p:nvPr/>
      </p:nvGrpSpPr>
      <p:grpSpPr>
        <a:xfrm>
          <a:off x="0" y="0"/>
          <a:ext cx="0" cy="0"/>
          <a:chOff x="0" y="0"/>
          <a:chExt cx="0" cy="0"/>
        </a:xfrm>
      </p:grpSpPr>
      <p:pic>
        <p:nvPicPr>
          <p:cNvPr id="345" name="Google Shape;345;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6" name="Google Shape;346;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50" name="Shape 350"/>
        <p:cNvGrpSpPr/>
        <p:nvPr/>
      </p:nvGrpSpPr>
      <p:grpSpPr>
        <a:xfrm>
          <a:off x="0" y="0"/>
          <a:ext cx="0" cy="0"/>
          <a:chOff x="0" y="0"/>
          <a:chExt cx="0" cy="0"/>
        </a:xfrm>
      </p:grpSpPr>
      <p:pic>
        <p:nvPicPr>
          <p:cNvPr id="351" name="Google Shape;351;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2" name="Google Shape;352;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4" name="Google Shape;354;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5" name="Google Shape;355;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7" name="Google Shape;35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8" name="Google Shape;358;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9" name="Shape 359"/>
        <p:cNvGrpSpPr/>
        <p:nvPr/>
      </p:nvGrpSpPr>
      <p:grpSpPr>
        <a:xfrm>
          <a:off x="0" y="0"/>
          <a:ext cx="0" cy="0"/>
          <a:chOff x="0" y="0"/>
          <a:chExt cx="0" cy="0"/>
        </a:xfrm>
      </p:grpSpPr>
      <p:pic>
        <p:nvPicPr>
          <p:cNvPr id="360" name="Google Shape;360;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1" name="Google Shape;361;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2" name="Google Shape;362;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3" name="Google Shape;363;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4" name="Google Shape;364;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5" name="Google Shape;365;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6" name="Google Shape;366;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7" name="Google Shape;367;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8" name="Google Shape;368;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9" name="Shape 369"/>
        <p:cNvGrpSpPr/>
        <p:nvPr/>
      </p:nvGrpSpPr>
      <p:grpSpPr>
        <a:xfrm>
          <a:off x="0" y="0"/>
          <a:ext cx="0" cy="0"/>
          <a:chOff x="0" y="0"/>
          <a:chExt cx="0" cy="0"/>
        </a:xfrm>
      </p:grpSpPr>
      <p:pic>
        <p:nvPicPr>
          <p:cNvPr id="370" name="Google Shape;370;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1" name="Google Shape;371;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2" name="Google Shape;372;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3" name="Google Shape;373;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4" name="Google Shape;374;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5" name="Google Shape;375;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6" name="Google Shape;376;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7" name="Google Shape;377;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8" name="Shape 378"/>
        <p:cNvGrpSpPr/>
        <p:nvPr/>
      </p:nvGrpSpPr>
      <p:grpSpPr>
        <a:xfrm>
          <a:off x="0" y="0"/>
          <a:ext cx="0" cy="0"/>
          <a:chOff x="0" y="0"/>
          <a:chExt cx="0" cy="0"/>
        </a:xfrm>
      </p:grpSpPr>
      <p:pic>
        <p:nvPicPr>
          <p:cNvPr id="379" name="Google Shape;379;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80" name="Google Shape;380;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1" name="Google Shape;381;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2" name="Google Shape;382;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3" name="Google Shape;383;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4" name="Google Shape;384;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6" name="Google Shape;386;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7" name="Google Shape;387;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90" name="Google Shape;390;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1" name="Google Shape;391;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2" name="Google Shape;392;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3" name="Google Shape;393;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4" name="Google Shape;394;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6" name="Google Shape;396;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7" name="Google Shape;397;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8" name="Shape 398"/>
        <p:cNvGrpSpPr/>
        <p:nvPr/>
      </p:nvGrpSpPr>
      <p:grpSpPr>
        <a:xfrm>
          <a:off x="0" y="0"/>
          <a:ext cx="0" cy="0"/>
          <a:chOff x="0" y="0"/>
          <a:chExt cx="0" cy="0"/>
        </a:xfrm>
      </p:grpSpPr>
      <p:pic>
        <p:nvPicPr>
          <p:cNvPr id="399" name="Google Shape;399;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00" name="Google Shape;400;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1" name="Google Shape;401;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2" name="Google Shape;402;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3" name="Google Shape;403;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4" name="Google Shape;404;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6" name="Google Shape;406;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7" name="Google Shape;407;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8" name="Shape 408"/>
        <p:cNvGrpSpPr/>
        <p:nvPr/>
      </p:nvGrpSpPr>
      <p:grpSpPr>
        <a:xfrm>
          <a:off x="0" y="0"/>
          <a:ext cx="0" cy="0"/>
          <a:chOff x="0" y="0"/>
          <a:chExt cx="0" cy="0"/>
        </a:xfrm>
      </p:grpSpPr>
      <p:pic>
        <p:nvPicPr>
          <p:cNvPr id="409" name="Google Shape;409;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0" name="Google Shape;410;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1" name="Google Shape;411;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2" name="Google Shape;412;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3" name="Google Shape;413;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4" name="Google Shape;414;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6" name="Google Shape;416;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7" name="Google Shape;417;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8" name="Shape 418"/>
        <p:cNvGrpSpPr/>
        <p:nvPr/>
      </p:nvGrpSpPr>
      <p:grpSpPr>
        <a:xfrm>
          <a:off x="0" y="0"/>
          <a:ext cx="0" cy="0"/>
          <a:chOff x="0" y="0"/>
          <a:chExt cx="0" cy="0"/>
        </a:xfrm>
      </p:grpSpPr>
      <p:pic>
        <p:nvPicPr>
          <p:cNvPr id="419" name="Google Shape;419;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0" name="Google Shape;420;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1" name="Google Shape;421;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2" name="Google Shape;422;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3" name="Google Shape;423;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6" name="Google Shape;426;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7" name="Google Shape;427;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8" name="Google Shape;428;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29" name="Shape 429"/>
        <p:cNvGrpSpPr/>
        <p:nvPr/>
      </p:nvGrpSpPr>
      <p:grpSpPr>
        <a:xfrm>
          <a:off x="0" y="0"/>
          <a:ext cx="0" cy="0"/>
          <a:chOff x="0" y="0"/>
          <a:chExt cx="0" cy="0"/>
        </a:xfrm>
      </p:grpSpPr>
      <p:pic>
        <p:nvPicPr>
          <p:cNvPr id="430" name="Google Shape;430;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1" name="Google Shape;431;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2" name="Google Shape;432;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3" name="Google Shape;433;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4" name="Google Shape;434;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5" name="Google Shape;435;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7" name="Google Shape;437;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8" name="Google Shape;438;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39" name="Shape 439"/>
        <p:cNvGrpSpPr/>
        <p:nvPr/>
      </p:nvGrpSpPr>
      <p:grpSpPr>
        <a:xfrm>
          <a:off x="0" y="0"/>
          <a:ext cx="0" cy="0"/>
          <a:chOff x="0" y="0"/>
          <a:chExt cx="0" cy="0"/>
        </a:xfrm>
      </p:grpSpPr>
      <p:pic>
        <p:nvPicPr>
          <p:cNvPr id="440" name="Google Shape;440;p61"/>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41" name="Google Shape;441;p61"/>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42" name="Google Shape;442;p6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43" name="Google Shape;443;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61"/>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45" name="Google Shape;445;p61"/>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46" name="Shape 446"/>
        <p:cNvGrpSpPr/>
        <p:nvPr/>
      </p:nvGrpSpPr>
      <p:grpSpPr>
        <a:xfrm>
          <a:off x="0" y="0"/>
          <a:ext cx="0" cy="0"/>
          <a:chOff x="0" y="0"/>
          <a:chExt cx="0" cy="0"/>
        </a:xfrm>
      </p:grpSpPr>
      <p:pic>
        <p:nvPicPr>
          <p:cNvPr id="447" name="Google Shape;447;p62"/>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8" name="Google Shape;448;p6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9" name="Google Shape;449;p6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50" name="Google Shape;450;p62"/>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51" name="Google Shape;451;p6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52" name="Google Shape;452;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6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54" name="Google Shape;454;p6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55" name="Google Shape;455;p6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56" name="Shape 456"/>
        <p:cNvGrpSpPr/>
        <p:nvPr/>
      </p:nvGrpSpPr>
      <p:grpSpPr>
        <a:xfrm>
          <a:off x="0" y="0"/>
          <a:ext cx="0" cy="0"/>
          <a:chOff x="0" y="0"/>
          <a:chExt cx="0" cy="0"/>
        </a:xfrm>
      </p:grpSpPr>
      <p:pic>
        <p:nvPicPr>
          <p:cNvPr id="457" name="Google Shape;457;p63"/>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8" name="Google Shape;458;p6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63"/>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60" name="Google Shape;460;p63"/>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61" name="Google Shape;461;p63"/>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62" name="Google Shape;462;p63"/>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63" name="Shape 463"/>
        <p:cNvGrpSpPr/>
        <p:nvPr/>
      </p:nvGrpSpPr>
      <p:grpSpPr>
        <a:xfrm>
          <a:off x="0" y="0"/>
          <a:ext cx="0" cy="0"/>
          <a:chOff x="0" y="0"/>
          <a:chExt cx="0" cy="0"/>
        </a:xfrm>
      </p:grpSpPr>
      <p:pic>
        <p:nvPicPr>
          <p:cNvPr descr="Divider1.png" id="464" name="Google Shape;464;p64"/>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65" name="Google Shape;465;p64"/>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6" name="Google Shape;466;p6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7" name="Shape 467"/>
        <p:cNvGrpSpPr/>
        <p:nvPr/>
      </p:nvGrpSpPr>
      <p:grpSpPr>
        <a:xfrm>
          <a:off x="0" y="0"/>
          <a:ext cx="0" cy="0"/>
          <a:chOff x="0" y="0"/>
          <a:chExt cx="0" cy="0"/>
        </a:xfrm>
      </p:grpSpPr>
      <p:pic>
        <p:nvPicPr>
          <p:cNvPr id="468" name="Google Shape;468;p65"/>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9" name="Google Shape;469;p65"/>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70" name="Google Shape;470;p65"/>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5"/>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72" name="Shape 472"/>
        <p:cNvGrpSpPr/>
        <p:nvPr/>
      </p:nvGrpSpPr>
      <p:grpSpPr>
        <a:xfrm>
          <a:off x="0" y="0"/>
          <a:ext cx="0" cy="0"/>
          <a:chOff x="0" y="0"/>
          <a:chExt cx="0" cy="0"/>
        </a:xfrm>
      </p:grpSpPr>
      <p:pic>
        <p:nvPicPr>
          <p:cNvPr id="473" name="Google Shape;473;p66"/>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4" name="Shape 474"/>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75" name="Shape 475"/>
        <p:cNvGrpSpPr/>
        <p:nvPr/>
      </p:nvGrpSpPr>
      <p:grpSpPr>
        <a:xfrm>
          <a:off x="0" y="0"/>
          <a:ext cx="0" cy="0"/>
          <a:chOff x="0" y="0"/>
          <a:chExt cx="0" cy="0"/>
        </a:xfrm>
      </p:grpSpPr>
      <p:grpSp>
        <p:nvGrpSpPr>
          <p:cNvPr id="476" name="Google Shape;476;p68"/>
          <p:cNvGrpSpPr/>
          <p:nvPr/>
        </p:nvGrpSpPr>
        <p:grpSpPr>
          <a:xfrm>
            <a:off x="6262100" y="-3850"/>
            <a:ext cx="2886900" cy="485125"/>
            <a:chOff x="6262100" y="-3850"/>
            <a:chExt cx="2886900" cy="485125"/>
          </a:xfrm>
        </p:grpSpPr>
        <p:pic>
          <p:nvPicPr>
            <p:cNvPr descr="1.png" id="477" name="Google Shape;477;p68"/>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8" name="Google Shape;478;p68"/>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9" name="Google Shape;479;p68"/>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80" name="Google Shape;480;p68"/>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81" name="Google Shape;481;p6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2" name="Google Shape;482;p6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68"/>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84" name="Google Shape;484;p68"/>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85" name="Google Shape;485;p68"/>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86" name="Google Shape;486;p68"/>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7" name="Google Shape;487;p68"/>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8" name="Google Shape;488;p68"/>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9" name="Google Shape;489;p68"/>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93" name="Shape 493"/>
        <p:cNvGrpSpPr/>
        <p:nvPr/>
      </p:nvGrpSpPr>
      <p:grpSpPr>
        <a:xfrm>
          <a:off x="0" y="0"/>
          <a:ext cx="0" cy="0"/>
          <a:chOff x="0" y="0"/>
          <a:chExt cx="0" cy="0"/>
        </a:xfrm>
      </p:grpSpPr>
      <p:pic>
        <p:nvPicPr>
          <p:cNvPr id="494" name="Google Shape;494;p7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95" name="Google Shape;495;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6" name="Shape 496"/>
        <p:cNvGrpSpPr/>
        <p:nvPr/>
      </p:nvGrpSpPr>
      <p:grpSpPr>
        <a:xfrm>
          <a:off x="0" y="0"/>
          <a:ext cx="0" cy="0"/>
          <a:chOff x="0" y="0"/>
          <a:chExt cx="0" cy="0"/>
        </a:xfrm>
      </p:grpSpPr>
      <p:pic>
        <p:nvPicPr>
          <p:cNvPr id="497" name="Google Shape;497;p7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8" name="Google Shape;498;p71"/>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9" name="Google Shape;499;p7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71"/>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01" name="Shape 501"/>
        <p:cNvGrpSpPr/>
        <p:nvPr/>
      </p:nvGrpSpPr>
      <p:grpSpPr>
        <a:xfrm>
          <a:off x="0" y="0"/>
          <a:ext cx="0" cy="0"/>
          <a:chOff x="0" y="0"/>
          <a:chExt cx="0" cy="0"/>
        </a:xfrm>
      </p:grpSpPr>
      <p:pic>
        <p:nvPicPr>
          <p:cNvPr descr="Divider4.png" id="502" name="Google Shape;502;p72"/>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03" name="Google Shape;503;p72"/>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04" name="Google Shape;504;p72"/>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05" name="Google Shape;505;p72"/>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6" name="Google Shape;506;p72"/>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7" name="Google Shape;507;p72"/>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8" name="Shape 508"/>
        <p:cNvGrpSpPr/>
        <p:nvPr/>
      </p:nvGrpSpPr>
      <p:grpSpPr>
        <a:xfrm>
          <a:off x="0" y="0"/>
          <a:ext cx="0" cy="0"/>
          <a:chOff x="0" y="0"/>
          <a:chExt cx="0" cy="0"/>
        </a:xfrm>
      </p:grpSpPr>
      <p:sp>
        <p:nvSpPr>
          <p:cNvPr id="509" name="Google Shape;509;p73"/>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10" name="Google Shape;510;p73"/>
          <p:cNvGrpSpPr/>
          <p:nvPr/>
        </p:nvGrpSpPr>
        <p:grpSpPr>
          <a:xfrm rot="5400000">
            <a:off x="5719749" y="1629787"/>
            <a:ext cx="4964577" cy="1883925"/>
            <a:chOff x="4152224" y="1218499"/>
            <a:chExt cx="4964577" cy="1883925"/>
          </a:xfrm>
        </p:grpSpPr>
        <p:pic>
          <p:nvPicPr>
            <p:cNvPr id="511" name="Google Shape;511;p73"/>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12" name="Google Shape;512;p73"/>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13" name="Google Shape;513;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4" name="Google Shape;514;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5" name="Shape 515"/>
        <p:cNvGrpSpPr/>
        <p:nvPr/>
      </p:nvGrpSpPr>
      <p:grpSpPr>
        <a:xfrm>
          <a:off x="0" y="0"/>
          <a:ext cx="0" cy="0"/>
          <a:chOff x="0" y="0"/>
          <a:chExt cx="0" cy="0"/>
        </a:xfrm>
      </p:grpSpPr>
      <p:pic>
        <p:nvPicPr>
          <p:cNvPr id="516" name="Google Shape;516;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7" name="Google Shape;517;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8" name="Google Shape;518;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9" name="Google Shape;519;p7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20" name="Google Shape;520;p7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1" name="Google Shape;521;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22" name="Google Shape;522;p7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24" name="Shape 524"/>
        <p:cNvGrpSpPr/>
        <p:nvPr/>
      </p:nvGrpSpPr>
      <p:grpSpPr>
        <a:xfrm>
          <a:off x="0" y="0"/>
          <a:ext cx="0" cy="0"/>
          <a:chOff x="0" y="0"/>
          <a:chExt cx="0" cy="0"/>
        </a:xfrm>
      </p:grpSpPr>
      <p:pic>
        <p:nvPicPr>
          <p:cNvPr id="525" name="Google Shape;525;p7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6" name="Google Shape;526;p7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7" name="Google Shape;527;p75"/>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8" name="Google Shape;528;p7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9" name="Google Shape;529;p7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30" name="Google Shape;530;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32" name="Shape 532"/>
        <p:cNvGrpSpPr/>
        <p:nvPr/>
      </p:nvGrpSpPr>
      <p:grpSpPr>
        <a:xfrm>
          <a:off x="0" y="0"/>
          <a:ext cx="0" cy="0"/>
          <a:chOff x="0" y="0"/>
          <a:chExt cx="0" cy="0"/>
        </a:xfrm>
      </p:grpSpPr>
      <p:pic>
        <p:nvPicPr>
          <p:cNvPr id="533" name="Google Shape;533;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4" name="Google Shape;534;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5" name="Google Shape;535;p76"/>
          <p:cNvGrpSpPr/>
          <p:nvPr/>
        </p:nvGrpSpPr>
        <p:grpSpPr>
          <a:xfrm>
            <a:off x="5709066" y="201260"/>
            <a:ext cx="2296623" cy="4424889"/>
            <a:chOff x="5598780" y="137712"/>
            <a:chExt cx="2577001" cy="4664652"/>
          </a:xfrm>
        </p:grpSpPr>
        <p:pic>
          <p:nvPicPr>
            <p:cNvPr id="536" name="Google Shape;536;p76"/>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7" name="Google Shape;537;p76"/>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9" name="Google Shape;539;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40" name="Google Shape;540;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76"/>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42" name="Shape 542"/>
        <p:cNvGrpSpPr/>
        <p:nvPr/>
      </p:nvGrpSpPr>
      <p:grpSpPr>
        <a:xfrm>
          <a:off x="0" y="0"/>
          <a:ext cx="0" cy="0"/>
          <a:chOff x="0" y="0"/>
          <a:chExt cx="0" cy="0"/>
        </a:xfrm>
      </p:grpSpPr>
      <p:pic>
        <p:nvPicPr>
          <p:cNvPr id="543" name="Google Shape;543;p7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4" name="Google Shape;544;p7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5" name="Google Shape;545;p7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6" name="Google Shape;546;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7" name="Google Shape;547;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7"/>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77"/>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50" name="Shape 550"/>
        <p:cNvGrpSpPr/>
        <p:nvPr/>
      </p:nvGrpSpPr>
      <p:grpSpPr>
        <a:xfrm>
          <a:off x="0" y="0"/>
          <a:ext cx="0" cy="0"/>
          <a:chOff x="0" y="0"/>
          <a:chExt cx="0" cy="0"/>
        </a:xfrm>
      </p:grpSpPr>
      <p:pic>
        <p:nvPicPr>
          <p:cNvPr id="551" name="Google Shape;551;p78"/>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52" name="Google Shape;552;p7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3" name="Google Shape;553;p78"/>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4" name="Google Shape;554;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5" name="Google Shape;555;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6" name="Google Shape;556;p78"/>
          <p:cNvGrpSpPr/>
          <p:nvPr/>
        </p:nvGrpSpPr>
        <p:grpSpPr>
          <a:xfrm>
            <a:off x="4344100" y="398125"/>
            <a:ext cx="4546500" cy="4222800"/>
            <a:chOff x="4344100" y="398125"/>
            <a:chExt cx="4546500" cy="4222800"/>
          </a:xfrm>
        </p:grpSpPr>
        <p:sp>
          <p:nvSpPr>
            <p:cNvPr id="557" name="Google Shape;557;p78"/>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78"/>
            <p:cNvGrpSpPr/>
            <p:nvPr/>
          </p:nvGrpSpPr>
          <p:grpSpPr>
            <a:xfrm>
              <a:off x="4445450" y="524200"/>
              <a:ext cx="399495" cy="101100"/>
              <a:chOff x="4445450" y="524200"/>
              <a:chExt cx="399495" cy="101100"/>
            </a:xfrm>
          </p:grpSpPr>
          <p:sp>
            <p:nvSpPr>
              <p:cNvPr id="559" name="Google Shape;559;p78"/>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8"/>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78"/>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63" name="Shape 563"/>
        <p:cNvGrpSpPr/>
        <p:nvPr/>
      </p:nvGrpSpPr>
      <p:grpSpPr>
        <a:xfrm>
          <a:off x="0" y="0"/>
          <a:ext cx="0" cy="0"/>
          <a:chOff x="0" y="0"/>
          <a:chExt cx="0" cy="0"/>
        </a:xfrm>
      </p:grpSpPr>
      <p:pic>
        <p:nvPicPr>
          <p:cNvPr id="564" name="Google Shape;564;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5" name="Google Shape;565;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9" name="Shape 569"/>
        <p:cNvGrpSpPr/>
        <p:nvPr/>
      </p:nvGrpSpPr>
      <p:grpSpPr>
        <a:xfrm>
          <a:off x="0" y="0"/>
          <a:ext cx="0" cy="0"/>
          <a:chOff x="0" y="0"/>
          <a:chExt cx="0" cy="0"/>
        </a:xfrm>
      </p:grpSpPr>
      <p:pic>
        <p:nvPicPr>
          <p:cNvPr id="570" name="Google Shape;570;p80"/>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71" name="Google Shape;571;p80"/>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0"/>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73" name="Google Shape;573;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4" name="Google Shape;574;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6" name="Google Shape;57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7" name="Google Shape;577;p80"/>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8" name="Shape 578"/>
        <p:cNvGrpSpPr/>
        <p:nvPr/>
      </p:nvGrpSpPr>
      <p:grpSpPr>
        <a:xfrm>
          <a:off x="0" y="0"/>
          <a:ext cx="0" cy="0"/>
          <a:chOff x="0" y="0"/>
          <a:chExt cx="0" cy="0"/>
        </a:xfrm>
      </p:grpSpPr>
      <p:pic>
        <p:nvPicPr>
          <p:cNvPr id="579" name="Google Shape;579;p81"/>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80" name="Google Shape;580;p81"/>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81" name="Google Shape;581;p81"/>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2" name="Google Shape;582;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3" name="Google Shape;583;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5" name="Google Shape;585;p8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6" name="Google Shape;586;p8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8" name="Shape 588"/>
        <p:cNvGrpSpPr/>
        <p:nvPr/>
      </p:nvGrpSpPr>
      <p:grpSpPr>
        <a:xfrm>
          <a:off x="0" y="0"/>
          <a:ext cx="0" cy="0"/>
          <a:chOff x="0" y="0"/>
          <a:chExt cx="0" cy="0"/>
        </a:xfrm>
      </p:grpSpPr>
      <p:pic>
        <p:nvPicPr>
          <p:cNvPr id="589" name="Google Shape;589;p8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90" name="Google Shape;590;p8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91" name="Google Shape;591;p8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2" name="Google Shape;592;p8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3" name="Google Shape;593;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94" name="Google Shape;594;p82"/>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5" name="Google Shape;595;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6" name="Google Shape;596;p82"/>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7" name="Shape 597"/>
        <p:cNvGrpSpPr/>
        <p:nvPr/>
      </p:nvGrpSpPr>
      <p:grpSpPr>
        <a:xfrm>
          <a:off x="0" y="0"/>
          <a:ext cx="0" cy="0"/>
          <a:chOff x="0" y="0"/>
          <a:chExt cx="0" cy="0"/>
        </a:xfrm>
      </p:grpSpPr>
      <p:pic>
        <p:nvPicPr>
          <p:cNvPr id="598" name="Google Shape;598;p83"/>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9" name="Google Shape;599;p8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00" name="Google Shape;600;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1" name="Google Shape;601;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2" name="Google Shape;602;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3" name="Google Shape;603;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5" name="Google Shape;605;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6" name="Google Shape;606;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7" name="Shape 607"/>
        <p:cNvGrpSpPr/>
        <p:nvPr/>
      </p:nvGrpSpPr>
      <p:grpSpPr>
        <a:xfrm>
          <a:off x="0" y="0"/>
          <a:ext cx="0" cy="0"/>
          <a:chOff x="0" y="0"/>
          <a:chExt cx="0" cy="0"/>
        </a:xfrm>
      </p:grpSpPr>
      <p:pic>
        <p:nvPicPr>
          <p:cNvPr id="608" name="Google Shape;608;p8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9" name="Google Shape;609;p84"/>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10" name="Google Shape;610;p8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1" name="Google Shape;611;p8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2" name="Google Shape;612;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3" name="Google Shape;613;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4" name="Google Shape;614;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5" name="Google Shape;615;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6" name="Google Shape;616;p8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7" name="Shape 617"/>
        <p:cNvGrpSpPr/>
        <p:nvPr/>
      </p:nvGrpSpPr>
      <p:grpSpPr>
        <a:xfrm>
          <a:off x="0" y="0"/>
          <a:ext cx="0" cy="0"/>
          <a:chOff x="0" y="0"/>
          <a:chExt cx="0" cy="0"/>
        </a:xfrm>
      </p:grpSpPr>
      <p:pic>
        <p:nvPicPr>
          <p:cNvPr id="618" name="Google Shape;618;p85"/>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9" name="Google Shape;619;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20" name="Google Shape;620;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1" name="Google Shape;621;p85"/>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2" name="Google Shape;622;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3" name="Google Shape;623;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4" name="Google Shape;624;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5" name="Google Shape;625;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6" name="Google Shape;626;p85"/>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27" name="Google Shape;627;p85"/>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28" name="Google Shape;628;p85"/>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9" name="Shape 629"/>
        <p:cNvGrpSpPr/>
        <p:nvPr/>
      </p:nvGrpSpPr>
      <p:grpSpPr>
        <a:xfrm>
          <a:off x="0" y="0"/>
          <a:ext cx="0" cy="0"/>
          <a:chOff x="0" y="0"/>
          <a:chExt cx="0" cy="0"/>
        </a:xfrm>
      </p:grpSpPr>
      <p:pic>
        <p:nvPicPr>
          <p:cNvPr id="630" name="Google Shape;630;p86"/>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31" name="Google Shape;631;p8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32" name="Google Shape;632;p8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3" name="Google Shape;633;p86"/>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4" name="Google Shape;634;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5" name="Google Shape;635;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6" name="Google Shape;636;p8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7" name="Google Shape;637;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8" name="Google Shape;638;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9" name="Shape 639"/>
        <p:cNvGrpSpPr/>
        <p:nvPr/>
      </p:nvGrpSpPr>
      <p:grpSpPr>
        <a:xfrm>
          <a:off x="0" y="0"/>
          <a:ext cx="0" cy="0"/>
          <a:chOff x="0" y="0"/>
          <a:chExt cx="0" cy="0"/>
        </a:xfrm>
      </p:grpSpPr>
      <p:pic>
        <p:nvPicPr>
          <p:cNvPr id="640" name="Google Shape;640;p87"/>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41" name="Google Shape;641;p87"/>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42" name="Google Shape;642;p87"/>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43" name="Google Shape;643;p8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44" name="Google Shape;644;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5" name="Google Shape;645;p87"/>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7"/>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7" name="Google Shape;647;p87"/>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9" name="Google Shape;649;p87"/>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50" name="Shape 650"/>
        <p:cNvGrpSpPr/>
        <p:nvPr/>
      </p:nvGrpSpPr>
      <p:grpSpPr>
        <a:xfrm>
          <a:off x="0" y="0"/>
          <a:ext cx="0" cy="0"/>
          <a:chOff x="0" y="0"/>
          <a:chExt cx="0" cy="0"/>
        </a:xfrm>
      </p:grpSpPr>
      <p:pic>
        <p:nvPicPr>
          <p:cNvPr id="651" name="Google Shape;651;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2" name="Google Shape;652;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3" name="Google Shape;653;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4" name="Google Shape;654;p8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5" name="Google Shape;655;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6" name="Google Shape;656;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7" name="Google Shape;657;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8" name="Google Shape;658;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9" name="Google Shape;659;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1">
  <p:cSld name="CUSTOM_1_1_1_2_1">
    <p:spTree>
      <p:nvGrpSpPr>
        <p:cNvPr id="704" name="Shape 704"/>
        <p:cNvGrpSpPr/>
        <p:nvPr/>
      </p:nvGrpSpPr>
      <p:grpSpPr>
        <a:xfrm>
          <a:off x="0" y="0"/>
          <a:ext cx="0" cy="0"/>
          <a:chOff x="0" y="0"/>
          <a:chExt cx="0" cy="0"/>
        </a:xfrm>
      </p:grpSpPr>
      <p:grpSp>
        <p:nvGrpSpPr>
          <p:cNvPr id="705" name="Google Shape;705;p96"/>
          <p:cNvGrpSpPr/>
          <p:nvPr/>
        </p:nvGrpSpPr>
        <p:grpSpPr>
          <a:xfrm>
            <a:off x="6262100" y="-3850"/>
            <a:ext cx="2886900" cy="485125"/>
            <a:chOff x="6262100" y="-3850"/>
            <a:chExt cx="2886900" cy="485125"/>
          </a:xfrm>
        </p:grpSpPr>
        <p:pic>
          <p:nvPicPr>
            <p:cNvPr descr="1.png" id="706" name="Google Shape;706;p96"/>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707" name="Google Shape;707;p96"/>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708" name="Google Shape;708;p96"/>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709" name="Google Shape;709;p96"/>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710" name="Google Shape;710;p9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11" name="Google Shape;711;p9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96"/>
          <p:cNvSpPr txBox="1"/>
          <p:nvPr/>
        </p:nvSpPr>
        <p:spPr>
          <a:xfrm>
            <a:off x="1034475" y="1532576"/>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t/>
            </a:r>
            <a:endParaRPr sz="1800">
              <a:latin typeface="Poppins"/>
              <a:ea typeface="Poppins"/>
              <a:cs typeface="Poppins"/>
              <a:sym typeface="Poppins"/>
            </a:endParaRPr>
          </a:p>
        </p:txBody>
      </p:sp>
      <p:sp>
        <p:nvSpPr>
          <p:cNvPr id="713" name="Google Shape;713;p96"/>
          <p:cNvSpPr txBox="1"/>
          <p:nvPr/>
        </p:nvSpPr>
        <p:spPr>
          <a:xfrm>
            <a:off x="4840125" y="1532578"/>
            <a:ext cx="3269400" cy="29769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t/>
            </a:r>
            <a:endParaRPr sz="1800">
              <a:latin typeface="Poppins"/>
              <a:ea typeface="Poppins"/>
              <a:cs typeface="Poppins"/>
              <a:sym typeface="Poppins"/>
            </a:endParaRPr>
          </a:p>
        </p:txBody>
      </p:sp>
      <p:sp>
        <p:nvSpPr>
          <p:cNvPr id="714" name="Google Shape;714;p96"/>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000000"/>
              </a:solidFill>
              <a:latin typeface="Space Mono"/>
              <a:ea typeface="Space Mono"/>
              <a:cs typeface="Space Mono"/>
              <a:sym typeface="Space Mono"/>
            </a:endParaRPr>
          </a:p>
        </p:txBody>
      </p:sp>
      <p:sp>
        <p:nvSpPr>
          <p:cNvPr id="715" name="Google Shape;715;p96"/>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16" name="Google Shape;716;p96"/>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5.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3.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8" Type="http://schemas.openxmlformats.org/officeDocument/2006/relationships/theme" Target="../theme/theme2.xml"/><Relationship Id="rId27" Type="http://schemas.openxmlformats.org/officeDocument/2006/relationships/slideLayout" Target="../slideLayouts/slideLayout9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2" name="Google Shape;27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0" name="Shape 490"/>
        <p:cNvGrpSpPr/>
        <p:nvPr/>
      </p:nvGrpSpPr>
      <p:grpSpPr>
        <a:xfrm>
          <a:off x="0" y="0"/>
          <a:ext cx="0" cy="0"/>
          <a:chOff x="0" y="0"/>
          <a:chExt cx="0" cy="0"/>
        </a:xfrm>
      </p:grpSpPr>
      <p:sp>
        <p:nvSpPr>
          <p:cNvPr id="491" name="Google Shape;49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92" name="Google Shape;492;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hyperlink" Target="https://leetcode.com/problems/palindrome-linked-list/descrip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hyperlink" Target="https://leetcode.com/problems/reverse-linked-list/descrip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hyperlink" Target="https://leetcode.com/problems/middle-of-the-linked-list/descrip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8.xml"/><Relationship Id="rId3" Type="http://schemas.openxmlformats.org/officeDocument/2006/relationships/hyperlink" Target="http://www.youtube.com/watch?v=Jwd_lkXoLKk" TargetMode="External"/><Relationship Id="rId4" Type="http://schemas.openxmlformats.org/officeDocument/2006/relationships/image" Target="../media/image14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140.png"/><Relationship Id="rId4" Type="http://schemas.openxmlformats.org/officeDocument/2006/relationships/hyperlink" Target="http://www.youtube.com/watch?v=BTZMUDKSpSs" TargetMode="External"/><Relationship Id="rId5" Type="http://schemas.openxmlformats.org/officeDocument/2006/relationships/image" Target="../media/image1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hyperlink" Target="http://pramp.com" TargetMode="External"/><Relationship Id="rId4" Type="http://schemas.openxmlformats.org/officeDocument/2006/relationships/hyperlink" Target="http://interviewing.io" TargetMode="External"/><Relationship Id="rId5" Type="http://schemas.openxmlformats.org/officeDocument/2006/relationships/hyperlink" Target="http://hellointerview.com" TargetMode="External"/><Relationship Id="rId6" Type="http://schemas.openxmlformats.org/officeDocument/2006/relationships/image" Target="../media/image1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37.png"/><Relationship Id="rId4" Type="http://schemas.openxmlformats.org/officeDocument/2006/relationships/image" Target="../media/image1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docs.google.com/forms/d/e/1FAIpQLSekpF_8BYAdzTJmxx-S9Y0GyFMSNI7IPl_YxEu5y5malhpnew/formResponse" TargetMode="External"/><Relationship Id="rId4" Type="http://schemas.openxmlformats.org/officeDocument/2006/relationships/hyperlink" Target="mailto:support@codepath.org" TargetMode="External"/><Relationship Id="rId5" Type="http://schemas.openxmlformats.org/officeDocument/2006/relationships/image" Target="../media/image136.png"/><Relationship Id="rId6" Type="http://schemas.openxmlformats.org/officeDocument/2006/relationships/hyperlink" Target="https://www.loom.com/share/db122ff03abc412f91308425701a92be?sid=a5bdc4f9-d650-4508-9af2-19f08110274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7"/>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Mock Interviews</a:t>
            </a:r>
            <a:endParaRPr sz="3600"/>
          </a:p>
        </p:txBody>
      </p:sp>
      <p:sp>
        <p:nvSpPr>
          <p:cNvPr id="722" name="Google Shape;722;p97"/>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23" name="Google Shape;723;p97"/>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 Interview Process</a:t>
            </a:r>
            <a:endParaRPr/>
          </a:p>
        </p:txBody>
      </p:sp>
      <p:sp>
        <p:nvSpPr>
          <p:cNvPr id="787" name="Google Shape;787;p10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Quick intro</a:t>
            </a:r>
            <a:r>
              <a:rPr lang="en"/>
              <a:t> (name, school, major)</a:t>
            </a:r>
            <a:endParaRPr/>
          </a:p>
          <a:p>
            <a:pPr indent="-342900" lvl="0" marL="457200" rtl="0" algn="l">
              <a:spcBef>
                <a:spcPts val="1000"/>
              </a:spcBef>
              <a:spcAft>
                <a:spcPts val="0"/>
              </a:spcAft>
              <a:buSzPts val="1800"/>
              <a:buAutoNum type="arabicPeriod"/>
            </a:pPr>
            <a:r>
              <a:rPr lang="en"/>
              <a:t>Interviewer </a:t>
            </a:r>
            <a:r>
              <a:rPr b="1" lang="en"/>
              <a:t>introduces the problem</a:t>
            </a:r>
            <a:endParaRPr b="1"/>
          </a:p>
          <a:p>
            <a:pPr indent="-342900" lvl="0" marL="457200" rtl="0" algn="l">
              <a:spcBef>
                <a:spcPts val="1000"/>
              </a:spcBef>
              <a:spcAft>
                <a:spcPts val="0"/>
              </a:spcAft>
              <a:buSzPts val="1800"/>
              <a:buAutoNum type="arabicPeriod"/>
            </a:pPr>
            <a:r>
              <a:rPr lang="en"/>
              <a:t>Candidate </a:t>
            </a:r>
            <a:r>
              <a:rPr b="1" lang="en"/>
              <a:t>opens link</a:t>
            </a:r>
            <a:r>
              <a:rPr lang="en"/>
              <a:t> to problem and </a:t>
            </a:r>
            <a:r>
              <a:rPr b="1" lang="en"/>
              <a:t>shares screen</a:t>
            </a:r>
            <a:endParaRPr b="1"/>
          </a:p>
          <a:p>
            <a:pPr indent="-342900" lvl="0" marL="457200" rtl="0" algn="l">
              <a:spcBef>
                <a:spcPts val="1000"/>
              </a:spcBef>
              <a:spcAft>
                <a:spcPts val="0"/>
              </a:spcAft>
              <a:buSzPts val="1800"/>
              <a:buAutoNum type="arabicPeriod"/>
            </a:pPr>
            <a:r>
              <a:rPr lang="en"/>
              <a:t>Candidate works through the </a:t>
            </a:r>
            <a:r>
              <a:rPr b="1" lang="en"/>
              <a:t>UPI steps</a:t>
            </a:r>
            <a:r>
              <a:rPr lang="en"/>
              <a:t> with interviewer</a:t>
            </a:r>
            <a:endParaRPr/>
          </a:p>
          <a:p>
            <a:pPr indent="-342900" lvl="1" marL="914400" rtl="0" algn="l">
              <a:spcBef>
                <a:spcPts val="1000"/>
              </a:spcBef>
              <a:spcAft>
                <a:spcPts val="0"/>
              </a:spcAft>
              <a:buSzPts val="1800"/>
              <a:buChar char="●"/>
            </a:pPr>
            <a:r>
              <a:rPr lang="en"/>
              <a:t>If you need to look something up, it's ok to Google it.</a:t>
            </a:r>
            <a:endParaRPr/>
          </a:p>
          <a:p>
            <a:pPr indent="-342900" lvl="1" marL="914400" rtl="0" algn="l">
              <a:spcBef>
                <a:spcPts val="1000"/>
              </a:spcBef>
              <a:spcAft>
                <a:spcPts val="0"/>
              </a:spcAft>
              <a:buSzPts val="1800"/>
              <a:buChar char="●"/>
            </a:pPr>
            <a:r>
              <a:rPr lang="en"/>
              <a:t>Say what you're thinking, what you're doing, and why.</a:t>
            </a:r>
            <a:endParaRPr/>
          </a:p>
          <a:p>
            <a:pPr indent="-342900" lvl="1" marL="914400" rtl="0" algn="l">
              <a:spcBef>
                <a:spcPts val="1000"/>
              </a:spcBef>
              <a:spcAft>
                <a:spcPts val="0"/>
              </a:spcAft>
              <a:buSzPts val="1800"/>
              <a:buChar char="●"/>
            </a:pPr>
            <a:r>
              <a:rPr lang="en"/>
              <a:t>Pay attention to feedback and hints from interviewer.</a:t>
            </a:r>
            <a:endParaRPr/>
          </a:p>
          <a:p>
            <a:pPr indent="-342900" lvl="0" marL="457200" rtl="0" algn="l">
              <a:spcBef>
                <a:spcPts val="1000"/>
              </a:spcBef>
              <a:spcAft>
                <a:spcPts val="1000"/>
              </a:spcAft>
              <a:buSzPts val="1800"/>
              <a:buAutoNum type="arabicPeriod"/>
            </a:pPr>
            <a:r>
              <a:rPr lang="en"/>
              <a:t>After: </a:t>
            </a:r>
            <a:r>
              <a:rPr b="1" lang="en"/>
              <a:t>Celebrate and recap</a:t>
            </a:r>
            <a:r>
              <a:rPr lang="en"/>
              <a:t> what went well!</a:t>
            </a:r>
            <a:endParaRPr/>
          </a:p>
        </p:txBody>
      </p:sp>
      <p:sp>
        <p:nvSpPr>
          <p:cNvPr id="788" name="Google Shape;788;p10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not the candidate. . .</a:t>
            </a:r>
            <a:endParaRPr/>
          </a:p>
        </p:txBody>
      </p:sp>
      <p:sp>
        <p:nvSpPr>
          <p:cNvPr id="794" name="Google Shape;794;p10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Hold all comments (on mic or in chat) until the end</a:t>
            </a:r>
            <a:endParaRPr/>
          </a:p>
          <a:p>
            <a:pPr indent="-342900" lvl="0" marL="457200" rtl="0" algn="l">
              <a:spcBef>
                <a:spcPts val="1000"/>
              </a:spcBef>
              <a:spcAft>
                <a:spcPts val="0"/>
              </a:spcAft>
              <a:buSzPts val="1800"/>
              <a:buChar char="✱"/>
            </a:pPr>
            <a:r>
              <a:rPr lang="en"/>
              <a:t>Imagine what you would do in the candidate's shoes</a:t>
            </a:r>
            <a:endParaRPr/>
          </a:p>
          <a:p>
            <a:pPr indent="-342900" lvl="0" marL="457200" rtl="0" algn="l">
              <a:spcBef>
                <a:spcPts val="1000"/>
              </a:spcBef>
              <a:spcAft>
                <a:spcPts val="0"/>
              </a:spcAft>
              <a:buSzPts val="1800"/>
              <a:buChar char="✱"/>
            </a:pPr>
            <a:r>
              <a:rPr lang="en"/>
              <a:t>Write down and be ready to share:</a:t>
            </a:r>
            <a:endParaRPr/>
          </a:p>
          <a:p>
            <a:pPr indent="-342900" lvl="1" marL="914400" rtl="0" algn="l">
              <a:spcBef>
                <a:spcPts val="1000"/>
              </a:spcBef>
              <a:spcAft>
                <a:spcPts val="0"/>
              </a:spcAft>
              <a:buSzPts val="1800"/>
              <a:buChar char="●"/>
            </a:pPr>
            <a:r>
              <a:rPr lang="en"/>
              <a:t>1 thing the candidate did that you will start doing too!</a:t>
            </a:r>
            <a:endParaRPr/>
          </a:p>
          <a:p>
            <a:pPr indent="-342900" lvl="1" marL="914400" rtl="0" algn="l">
              <a:spcBef>
                <a:spcPts val="1000"/>
              </a:spcBef>
              <a:spcAft>
                <a:spcPts val="1000"/>
              </a:spcAft>
              <a:buSzPts val="1800"/>
              <a:buChar char="●"/>
            </a:pPr>
            <a:r>
              <a:rPr lang="en"/>
              <a:t>1 thing you'll do differently now that you've seen this interview.</a:t>
            </a:r>
            <a:endParaRPr/>
          </a:p>
        </p:txBody>
      </p:sp>
      <p:sp>
        <p:nvSpPr>
          <p:cNvPr id="795" name="Google Shape;795;p10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Criteria</a:t>
            </a:r>
            <a:endParaRPr/>
          </a:p>
        </p:txBody>
      </p:sp>
      <p:sp>
        <p:nvSpPr>
          <p:cNvPr id="801" name="Google Shape;801;p10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Key Areas of Focus</a:t>
            </a:r>
            <a:endParaRPr b="1"/>
          </a:p>
          <a:p>
            <a:pPr indent="-342900" lvl="0" marL="457200" rtl="0" algn="l">
              <a:spcBef>
                <a:spcPts val="1000"/>
              </a:spcBef>
              <a:spcAft>
                <a:spcPts val="0"/>
              </a:spcAft>
              <a:buSzPts val="1800"/>
              <a:buChar char="✱"/>
            </a:pPr>
            <a:r>
              <a:rPr lang="en"/>
              <a:t>Clarity</a:t>
            </a:r>
            <a:endParaRPr/>
          </a:p>
          <a:p>
            <a:pPr indent="-342900" lvl="0" marL="457200" rtl="0" algn="l">
              <a:spcBef>
                <a:spcPts val="1000"/>
              </a:spcBef>
              <a:spcAft>
                <a:spcPts val="0"/>
              </a:spcAft>
              <a:buSzPts val="1800"/>
              <a:buChar char="✱"/>
            </a:pPr>
            <a:r>
              <a:rPr lang="en"/>
              <a:t>Problem-solving process</a:t>
            </a:r>
            <a:endParaRPr/>
          </a:p>
          <a:p>
            <a:pPr indent="-342900" lvl="0" marL="457200" rtl="0" algn="l">
              <a:spcBef>
                <a:spcPts val="1000"/>
              </a:spcBef>
              <a:spcAft>
                <a:spcPts val="0"/>
              </a:spcAft>
              <a:buSzPts val="1800"/>
              <a:buChar char="✱"/>
            </a:pPr>
            <a:r>
              <a:rPr lang="en"/>
              <a:t>Use of the UMPIRE framework</a:t>
            </a:r>
            <a:endParaRPr/>
          </a:p>
          <a:p>
            <a:pPr indent="0" lvl="0" marL="0" rtl="0" algn="l">
              <a:spcBef>
                <a:spcPts val="1000"/>
              </a:spcBef>
              <a:spcAft>
                <a:spcPts val="0"/>
              </a:spcAft>
              <a:buNone/>
            </a:pPr>
            <a:r>
              <a:rPr lang="en"/>
              <a:t>🎗️ </a:t>
            </a:r>
            <a:r>
              <a:rPr b="1" lang="en"/>
              <a:t>Reminders</a:t>
            </a:r>
            <a:endParaRPr b="1"/>
          </a:p>
          <a:p>
            <a:pPr indent="-342900" lvl="0" marL="457200" rtl="0" algn="l">
              <a:spcBef>
                <a:spcPts val="1000"/>
              </a:spcBef>
              <a:spcAft>
                <a:spcPts val="0"/>
              </a:spcAft>
              <a:buSzPts val="1800"/>
              <a:buChar char="✱"/>
            </a:pPr>
            <a:r>
              <a:rPr lang="en"/>
              <a:t>Prioritize readability and logical flow over rushing to a solution.</a:t>
            </a:r>
            <a:endParaRPr/>
          </a:p>
          <a:p>
            <a:pPr indent="-342900" lvl="0" marL="457200" rtl="0" algn="l">
              <a:spcBef>
                <a:spcPts val="1000"/>
              </a:spcBef>
              <a:spcAft>
                <a:spcPts val="1000"/>
              </a:spcAft>
              <a:buSzPts val="1800"/>
              <a:buChar char="✱"/>
            </a:pPr>
            <a:r>
              <a:rPr lang="en"/>
              <a:t>Communicate effectively throughout to simulate a real-world technical interview scenario.</a:t>
            </a:r>
            <a:endParaRPr/>
          </a:p>
        </p:txBody>
      </p:sp>
      <p:sp>
        <p:nvSpPr>
          <p:cNvPr id="802" name="Google Shape;802;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808" name="Google Shape;808;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9" name="Google Shape;809;p109"/>
          <p:cNvSpPr/>
          <p:nvPr/>
        </p:nvSpPr>
        <p:spPr>
          <a:xfrm>
            <a:off x="57772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UNDERSTAND</a:t>
            </a:r>
            <a:endParaRPr b="1" sz="1800">
              <a:latin typeface="Poppins"/>
              <a:ea typeface="Poppins"/>
              <a:cs typeface="Poppins"/>
              <a:sym typeface="Poppins"/>
            </a:endParaRPr>
          </a:p>
        </p:txBody>
      </p:sp>
      <p:sp>
        <p:nvSpPr>
          <p:cNvPr id="810" name="Google Shape;810;p109"/>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811" name="Google Shape;811;p109"/>
          <p:cNvSpPr/>
          <p:nvPr/>
        </p:nvSpPr>
        <p:spPr>
          <a:xfrm>
            <a:off x="3406350"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PLAN</a:t>
            </a:r>
            <a:endParaRPr b="1" sz="1800">
              <a:latin typeface="Poppins"/>
              <a:ea typeface="Poppins"/>
              <a:cs typeface="Poppins"/>
              <a:sym typeface="Poppins"/>
            </a:endParaRPr>
          </a:p>
        </p:txBody>
      </p:sp>
      <p:sp>
        <p:nvSpPr>
          <p:cNvPr id="812" name="Google Shape;812;p109"/>
          <p:cNvSpPr/>
          <p:nvPr/>
        </p:nvSpPr>
        <p:spPr>
          <a:xfrm>
            <a:off x="3406350"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IMPLEMENT</a:t>
            </a:r>
            <a:endParaRPr b="1" sz="1800">
              <a:latin typeface="Poppins"/>
              <a:ea typeface="Poppins"/>
              <a:cs typeface="Poppins"/>
              <a:sym typeface="Poppins"/>
            </a:endParaRPr>
          </a:p>
        </p:txBody>
      </p:sp>
      <p:sp>
        <p:nvSpPr>
          <p:cNvPr id="813" name="Google Shape;813;p109"/>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814" name="Google Shape;814;p109"/>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815" name="Google Shape;815;p109"/>
          <p:cNvCxnSpPr>
            <a:stCxn id="809" idx="2"/>
            <a:endCxn id="810" idx="0"/>
          </p:cNvCxnSpPr>
          <p:nvPr/>
        </p:nvCxnSpPr>
        <p:spPr>
          <a:xfrm>
            <a:off x="1743375" y="2197800"/>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16" name="Google Shape;816;p109"/>
          <p:cNvCxnSpPr>
            <a:stCxn id="810" idx="3"/>
            <a:endCxn id="811" idx="1"/>
          </p:cNvCxnSpPr>
          <p:nvPr/>
        </p:nvCxnSpPr>
        <p:spPr>
          <a:xfrm>
            <a:off x="2909025" y="3263975"/>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17" name="Google Shape;817;p109"/>
          <p:cNvCxnSpPr>
            <a:stCxn id="811" idx="0"/>
            <a:endCxn id="812" idx="2"/>
          </p:cNvCxnSpPr>
          <p:nvPr/>
        </p:nvCxnSpPr>
        <p:spPr>
          <a:xfrm rot="10800000">
            <a:off x="4572000" y="2197775"/>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18" name="Google Shape;818;p109"/>
          <p:cNvCxnSpPr>
            <a:stCxn id="812" idx="3"/>
            <a:endCxn id="813" idx="1"/>
          </p:cNvCxnSpPr>
          <p:nvPr/>
        </p:nvCxnSpPr>
        <p:spPr>
          <a:xfrm>
            <a:off x="5737650" y="1763400"/>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19" name="Google Shape;819;p109"/>
          <p:cNvCxnSpPr>
            <a:stCxn id="813" idx="2"/>
            <a:endCxn id="814" idx="0"/>
          </p:cNvCxnSpPr>
          <p:nvPr/>
        </p:nvCxnSpPr>
        <p:spPr>
          <a:xfrm>
            <a:off x="7400625" y="2197800"/>
            <a:ext cx="0" cy="6318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1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1: </a:t>
            </a:r>
            <a:r>
              <a:rPr lang="en" u="sng">
                <a:solidFill>
                  <a:schemeClr val="hlink"/>
                </a:solidFill>
                <a:hlinkClick r:id="rId3"/>
              </a:rPr>
              <a:t>Palindrome Linked List</a:t>
            </a:r>
            <a:endParaRPr/>
          </a:p>
        </p:txBody>
      </p:sp>
      <p:sp>
        <p:nvSpPr>
          <p:cNvPr id="825" name="Google Shape;825;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6" name="Google Shape;826;p110"/>
          <p:cNvSpPr txBox="1"/>
          <p:nvPr>
            <p:ph idx="1" type="body"/>
          </p:nvPr>
        </p:nvSpPr>
        <p:spPr>
          <a:xfrm>
            <a:off x="452400" y="1132825"/>
            <a:ext cx="82392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Given the head of a singly linked list, return true if it is a palindrome or false otherwise.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1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2: </a:t>
            </a:r>
            <a:r>
              <a:rPr lang="en" u="sng">
                <a:solidFill>
                  <a:schemeClr val="hlink"/>
                </a:solidFill>
                <a:hlinkClick r:id="rId3"/>
              </a:rPr>
              <a:t>Reverse Linked List</a:t>
            </a:r>
            <a:endParaRPr/>
          </a:p>
        </p:txBody>
      </p:sp>
      <p:sp>
        <p:nvSpPr>
          <p:cNvPr id="832" name="Google Shape;832;p111"/>
          <p:cNvSpPr txBox="1"/>
          <p:nvPr>
            <p:ph idx="1" type="body"/>
          </p:nvPr>
        </p:nvSpPr>
        <p:spPr>
          <a:xfrm>
            <a:off x="452400" y="1132825"/>
            <a:ext cx="82392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Given the </a:t>
            </a:r>
            <a:r>
              <a:rPr b="1" lang="en">
                <a:latin typeface="Consolas"/>
                <a:ea typeface="Consolas"/>
                <a:cs typeface="Consolas"/>
                <a:sym typeface="Consolas"/>
              </a:rPr>
              <a:t>head</a:t>
            </a:r>
            <a:r>
              <a:rPr lang="en"/>
              <a:t> of a singly linked list, reverse the list, and return the </a:t>
            </a:r>
            <a:r>
              <a:rPr i="1" lang="en"/>
              <a:t>reversed list</a:t>
            </a:r>
            <a:r>
              <a:rPr lang="en"/>
              <a:t>.</a:t>
            </a:r>
            <a:endParaRPr/>
          </a:p>
        </p:txBody>
      </p:sp>
      <p:sp>
        <p:nvSpPr>
          <p:cNvPr id="833" name="Google Shape;833;p11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3: </a:t>
            </a:r>
            <a:r>
              <a:rPr lang="en" u="sng">
                <a:solidFill>
                  <a:schemeClr val="hlink"/>
                </a:solidFill>
                <a:hlinkClick r:id="rId3"/>
              </a:rPr>
              <a:t>Middle of the Linked List</a:t>
            </a:r>
            <a:endParaRPr/>
          </a:p>
        </p:txBody>
      </p:sp>
      <p:sp>
        <p:nvSpPr>
          <p:cNvPr id="839" name="Google Shape;839;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0" name="Google Shape;840;p112"/>
          <p:cNvSpPr txBox="1"/>
          <p:nvPr>
            <p:ph idx="1" type="body"/>
          </p:nvPr>
        </p:nvSpPr>
        <p:spPr>
          <a:xfrm>
            <a:off x="452400" y="1132825"/>
            <a:ext cx="8239200" cy="1227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Given the </a:t>
            </a:r>
            <a:r>
              <a:rPr b="1" lang="en">
                <a:latin typeface="Consolas"/>
                <a:ea typeface="Consolas"/>
                <a:cs typeface="Consolas"/>
                <a:sym typeface="Consolas"/>
              </a:rPr>
              <a:t>head</a:t>
            </a:r>
            <a:r>
              <a:rPr lang="en"/>
              <a:t> of a singly linked list, return the </a:t>
            </a:r>
            <a:r>
              <a:rPr i="1" lang="en"/>
              <a:t>middle node of the linked list</a:t>
            </a:r>
            <a:r>
              <a:rPr lang="en"/>
              <a:t>.</a:t>
            </a:r>
            <a:endParaRPr/>
          </a:p>
          <a:p>
            <a:pPr indent="0" lvl="0" marL="0" rtl="0" algn="l">
              <a:spcBef>
                <a:spcPts val="1000"/>
              </a:spcBef>
              <a:spcAft>
                <a:spcPts val="1000"/>
              </a:spcAft>
              <a:buNone/>
            </a:pPr>
            <a:r>
              <a:rPr lang="en"/>
              <a:t>If there are two middle nodes, return the </a:t>
            </a:r>
            <a:r>
              <a:rPr b="1" lang="en"/>
              <a:t>second middle</a:t>
            </a:r>
            <a:r>
              <a:rPr lang="en"/>
              <a:t> node.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3"/>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
        <p:nvSpPr>
          <p:cNvPr id="846" name="Google Shape;846;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7" name="Google Shape;847;p113"/>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In the chat . . .</a:t>
            </a:r>
            <a:endParaRPr b="1" sz="2400"/>
          </a:p>
          <a:p>
            <a:pPr indent="0" lvl="0" marL="0" rtl="0" algn="ctr">
              <a:spcBef>
                <a:spcPts val="1000"/>
              </a:spcBef>
              <a:spcAft>
                <a:spcPts val="0"/>
              </a:spcAft>
              <a:buNone/>
            </a:pPr>
            <a:r>
              <a:rPr lang="en" sz="2400"/>
              <a:t>What was one thing the candidate did</a:t>
            </a:r>
            <a:br>
              <a:rPr lang="en" sz="2400"/>
            </a:br>
            <a:r>
              <a:rPr lang="en" sz="2400"/>
              <a:t>that you will start doing too?</a:t>
            </a:r>
            <a:endParaRPr sz="2400"/>
          </a:p>
          <a:p>
            <a:pPr indent="0" lvl="0" marL="0" rtl="0" algn="ctr">
              <a:spcBef>
                <a:spcPts val="1000"/>
              </a:spcBef>
              <a:spcAft>
                <a:spcPts val="1000"/>
              </a:spcAft>
              <a:buNone/>
            </a:pPr>
            <a:r>
              <a:rPr lang="en" sz="2400"/>
              <a:t>What is one thing you'll do differently now</a:t>
            </a:r>
            <a:br>
              <a:rPr lang="en" sz="2400"/>
            </a:br>
            <a:r>
              <a:rPr lang="en" sz="2400"/>
              <a:t>that you've seen this interview?</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853" name="Google Shape;853;p114"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15"/>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859" name="Google Shape;859;p11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29" name="Google Shape;729;p98"/>
          <p:cNvGraphicFramePr/>
          <p:nvPr/>
        </p:nvGraphicFramePr>
        <p:xfrm>
          <a:off x="451525" y="1242597"/>
          <a:ext cx="3000000" cy="3000000"/>
        </p:xfrm>
        <a:graphic>
          <a:graphicData uri="http://schemas.openxmlformats.org/drawingml/2006/table">
            <a:tbl>
              <a:tblPr>
                <a:noFill/>
                <a:tableStyleId>{C1EF79E0-579B-43DD-B1A4-28938336167E}</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Mock Interview</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0:10 - 0:45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sz="1800">
                        <a:solidFill>
                          <a:schemeClr val="dk1"/>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solidFill>
                          <a:schemeClr val="dk1"/>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6</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16"/>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865" name="Google Shape;865;p11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6" name="Google Shape;866;p116"/>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17"/>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872" name="Google Shape;872;p11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3" name="Google Shape;883;p119"/>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884" name="Google Shape;884;p119"/>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885" name="Google Shape;885;p119"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0"/>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891" name="Google Shape;891;p12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2" name="Google Shape;892;p12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Suggested mock interview websites:</a:t>
            </a:r>
            <a:endParaRPr/>
          </a:p>
          <a:p>
            <a:pPr indent="-342900" lvl="1" marL="914400" rtl="0" algn="l">
              <a:spcBef>
                <a:spcPts val="0"/>
              </a:spcBef>
              <a:spcAft>
                <a:spcPts val="0"/>
              </a:spcAft>
              <a:buSzPts val="1800"/>
              <a:buChar char="○"/>
            </a:pPr>
            <a:r>
              <a:rPr lang="en" u="sng">
                <a:solidFill>
                  <a:schemeClr val="hlink"/>
                </a:solidFill>
                <a:hlinkClick r:id="rId3"/>
              </a:rPr>
              <a:t>Pramp.com</a:t>
            </a:r>
            <a:r>
              <a:rPr lang="en"/>
              <a:t> </a:t>
            </a:r>
            <a:endParaRPr/>
          </a:p>
          <a:p>
            <a:pPr indent="-342900" lvl="1" marL="914400" rtl="0" algn="l">
              <a:spcBef>
                <a:spcPts val="0"/>
              </a:spcBef>
              <a:spcAft>
                <a:spcPts val="0"/>
              </a:spcAft>
              <a:buSzPts val="1800"/>
              <a:buChar char="○"/>
            </a:pPr>
            <a:r>
              <a:rPr lang="en" u="sng">
                <a:solidFill>
                  <a:schemeClr val="hlink"/>
                </a:solidFill>
                <a:hlinkClick r:id="rId4"/>
              </a:rPr>
              <a:t>Interviewing.io</a:t>
            </a:r>
            <a:endParaRPr/>
          </a:p>
          <a:p>
            <a:pPr indent="-342900" lvl="1" marL="914400" rtl="0" algn="l">
              <a:spcBef>
                <a:spcPts val="0"/>
              </a:spcBef>
              <a:spcAft>
                <a:spcPts val="0"/>
              </a:spcAft>
              <a:buSzPts val="1800"/>
              <a:buChar char="○"/>
            </a:pPr>
            <a:r>
              <a:rPr lang="en" u="sng">
                <a:solidFill>
                  <a:schemeClr val="hlink"/>
                </a:solidFill>
                <a:hlinkClick r:id="rId5"/>
              </a:rPr>
              <a:t>hellointerview.com</a:t>
            </a:r>
            <a:r>
              <a:rPr lang="en"/>
              <a:t>  </a:t>
            </a:r>
            <a:endParaRPr/>
          </a:p>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p:txBody>
      </p:sp>
      <p:pic>
        <p:nvPicPr>
          <p:cNvPr id="893" name="Google Shape;893;p120"/>
          <p:cNvPicPr preferRelativeResize="0"/>
          <p:nvPr/>
        </p:nvPicPr>
        <p:blipFill>
          <a:blip r:embed="rId6">
            <a:alphaModFix/>
          </a:blip>
          <a:stretch>
            <a:fillRect/>
          </a:stretch>
        </p:blipFill>
        <p:spPr>
          <a:xfrm>
            <a:off x="452400" y="438175"/>
            <a:ext cx="608050" cy="60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9"/>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35" name="Google Shape;735;p9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1" name="Google Shape;741;p100"/>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742" name="Google Shape;742;p100"/>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743" name="Google Shape;743;p100"/>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744" name="Google Shape;744;p100"/>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50" name="Google Shape;750;p10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1" name="Google Shape;751;p10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Have you had the opportunity to practice a mock interview? What went well? What can you improve 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5" name="Shape 755"/>
        <p:cNvGrpSpPr/>
        <p:nvPr/>
      </p:nvGrpSpPr>
      <p:grpSpPr>
        <a:xfrm>
          <a:off x="0" y="0"/>
          <a:ext cx="0" cy="0"/>
          <a:chOff x="0" y="0"/>
          <a:chExt cx="0" cy="0"/>
        </a:xfrm>
      </p:grpSpPr>
      <p:sp>
        <p:nvSpPr>
          <p:cNvPr id="756" name="Google Shape;756;p102"/>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757" name="Google Shape;757;p10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8" name="Google Shape;758;p102"/>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759" name="Google Shape;759;p102"/>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03"/>
          <p:cNvSpPr txBox="1"/>
          <p:nvPr>
            <p:ph type="title"/>
          </p:nvPr>
        </p:nvSpPr>
        <p:spPr>
          <a:xfrm>
            <a:off x="959750" y="990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 Reminders</a:t>
            </a:r>
            <a:endParaRPr/>
          </a:p>
        </p:txBody>
      </p:sp>
      <p:sp>
        <p:nvSpPr>
          <p:cNvPr id="765" name="Google Shape;765;p103"/>
          <p:cNvSpPr txBox="1"/>
          <p:nvPr>
            <p:ph idx="1" type="body"/>
          </p:nvPr>
        </p:nvSpPr>
        <p:spPr>
          <a:xfrm>
            <a:off x="60200" y="336725"/>
            <a:ext cx="9358500" cy="374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highlight>
                  <a:schemeClr val="lt1"/>
                </a:highlight>
              </a:rPr>
              <a:t>	</a:t>
            </a:r>
            <a:endParaRPr>
              <a:highlight>
                <a:schemeClr val="lt1"/>
              </a:highlight>
            </a:endParaRPr>
          </a:p>
          <a:p>
            <a:pPr indent="-317500" lvl="0" marL="457200" rtl="0" algn="l">
              <a:lnSpc>
                <a:spcPct val="150000"/>
              </a:lnSpc>
              <a:spcBef>
                <a:spcPts val="0"/>
              </a:spcBef>
              <a:spcAft>
                <a:spcPts val="0"/>
              </a:spcAft>
              <a:buSzPts val="1400"/>
              <a:buChar char="✱"/>
            </a:pPr>
            <a:r>
              <a:rPr b="1" lang="en" sz="1400">
                <a:highlight>
                  <a:schemeClr val="lt1"/>
                </a:highlight>
              </a:rPr>
              <a:t>Study Groups Posted Now!: </a:t>
            </a:r>
            <a:endParaRPr b="1" sz="1400">
              <a:highlight>
                <a:schemeClr val="lt1"/>
              </a:highlight>
            </a:endParaRPr>
          </a:p>
          <a:p>
            <a:pPr indent="-317500" lvl="1" marL="914400" rtl="0" algn="l">
              <a:lnSpc>
                <a:spcPct val="150000"/>
              </a:lnSpc>
              <a:spcBef>
                <a:spcPts val="0"/>
              </a:spcBef>
              <a:spcAft>
                <a:spcPts val="0"/>
              </a:spcAft>
              <a:buSzPts val="1400"/>
              <a:buChar char="●"/>
            </a:pPr>
            <a:r>
              <a:rPr lang="en" sz="1400">
                <a:highlight>
                  <a:schemeClr val="lt1"/>
                </a:highlight>
              </a:rPr>
              <a:t>Check for the thread </a:t>
            </a:r>
            <a:r>
              <a:rPr b="1" lang="en" sz="1400">
                <a:highlight>
                  <a:schemeClr val="lt1"/>
                </a:highlight>
              </a:rPr>
              <a:t>“Week 5 Study Groups Posting”</a:t>
            </a:r>
            <a:r>
              <a:rPr lang="en" sz="1400">
                <a:highlight>
                  <a:schemeClr val="lt1"/>
                </a:highlight>
              </a:rPr>
              <a:t> in the  </a:t>
            </a:r>
            <a:r>
              <a:rPr b="1" lang="en" sz="1400">
                <a:highlight>
                  <a:schemeClr val="lt1"/>
                </a:highlight>
              </a:rPr>
              <a:t>programs-help</a:t>
            </a:r>
            <a:r>
              <a:rPr lang="en" sz="1400">
                <a:highlight>
                  <a:schemeClr val="lt1"/>
                </a:highlight>
              </a:rPr>
              <a:t> Slack channel for your section </a:t>
            </a:r>
            <a:endParaRPr sz="1400">
              <a:highlight>
                <a:schemeClr val="lt1"/>
              </a:highlight>
            </a:endParaRPr>
          </a:p>
          <a:p>
            <a:pPr indent="-317500" lvl="1" marL="914400" rtl="0" algn="l">
              <a:lnSpc>
                <a:spcPct val="150000"/>
              </a:lnSpc>
              <a:spcBef>
                <a:spcPts val="0"/>
              </a:spcBef>
              <a:spcAft>
                <a:spcPts val="0"/>
              </a:spcAft>
              <a:buSzPts val="1400"/>
              <a:buChar char="●"/>
            </a:pPr>
            <a:r>
              <a:rPr lang="en" sz="1400">
                <a:highlight>
                  <a:schemeClr val="lt1"/>
                </a:highlight>
              </a:rPr>
              <a:t>Read thru the different Study Group descriptions. </a:t>
            </a:r>
            <a:r>
              <a:rPr b="1" lang="en" sz="1400">
                <a:highlight>
                  <a:schemeClr val="lt1"/>
                </a:highlight>
              </a:rPr>
              <a:t>Message in the thread and tag student organizer if you want to join! </a:t>
            </a:r>
            <a:endParaRPr b="1" sz="1400">
              <a:highlight>
                <a:schemeClr val="lt1"/>
              </a:highlight>
            </a:endParaRPr>
          </a:p>
          <a:p>
            <a:pPr indent="-317500" lvl="1" marL="914400" rtl="0" algn="l">
              <a:lnSpc>
                <a:spcPct val="150000"/>
              </a:lnSpc>
              <a:spcBef>
                <a:spcPts val="0"/>
              </a:spcBef>
              <a:spcAft>
                <a:spcPts val="0"/>
              </a:spcAft>
              <a:buSzPts val="1400"/>
              <a:buChar char="●"/>
            </a:pPr>
            <a:r>
              <a:rPr b="1" lang="en" sz="1400">
                <a:highlight>
                  <a:schemeClr val="lt1"/>
                </a:highlight>
              </a:rPr>
              <a:t>Note: </a:t>
            </a:r>
            <a:r>
              <a:rPr lang="en" sz="1400">
                <a:highlight>
                  <a:schemeClr val="lt1"/>
                </a:highlight>
              </a:rPr>
              <a:t>We suggest group cap at 4 members each. Larger groups can exist tho! </a:t>
            </a:r>
            <a:endParaRPr sz="1400">
              <a:highlight>
                <a:schemeClr val="lt1"/>
              </a:highlight>
            </a:endParaRPr>
          </a:p>
          <a:p>
            <a:pPr indent="-317500" lvl="1" marL="914400" rtl="0" algn="l">
              <a:lnSpc>
                <a:spcPct val="150000"/>
              </a:lnSpc>
              <a:spcBef>
                <a:spcPts val="0"/>
              </a:spcBef>
              <a:spcAft>
                <a:spcPts val="0"/>
              </a:spcAft>
              <a:buSzPts val="1400"/>
              <a:buChar char="●"/>
            </a:pPr>
            <a:r>
              <a:rPr lang="en" sz="1400">
                <a:highlight>
                  <a:schemeClr val="lt1"/>
                </a:highlight>
              </a:rPr>
              <a:t>Interested in making your own group? </a:t>
            </a:r>
            <a:r>
              <a:rPr b="1" lang="en" sz="1400">
                <a:highlight>
                  <a:schemeClr val="lt1"/>
                </a:highlight>
              </a:rPr>
              <a:t> Fill out </a:t>
            </a:r>
            <a:r>
              <a:rPr b="1" lang="en" sz="1400" u="sng">
                <a:solidFill>
                  <a:schemeClr val="hlink"/>
                </a:solidFill>
                <a:highlight>
                  <a:schemeClr val="lt1"/>
                </a:highlight>
                <a:hlinkClick r:id="rId3"/>
              </a:rPr>
              <a:t>this form</a:t>
            </a:r>
            <a:r>
              <a:rPr b="1" lang="en" sz="1400">
                <a:highlight>
                  <a:schemeClr val="lt1"/>
                </a:highlight>
              </a:rPr>
              <a:t>! </a:t>
            </a:r>
            <a:endParaRPr b="1" sz="1400">
              <a:highlight>
                <a:schemeClr val="lt1"/>
              </a:highlight>
            </a:endParaRPr>
          </a:p>
          <a:p>
            <a:pPr indent="-317500" lvl="0" marL="457200" rtl="0" algn="l">
              <a:lnSpc>
                <a:spcPct val="150000"/>
              </a:lnSpc>
              <a:spcBef>
                <a:spcPts val="0"/>
              </a:spcBef>
              <a:spcAft>
                <a:spcPts val="0"/>
              </a:spcAft>
              <a:buSzPts val="1400"/>
              <a:buChar char="✱"/>
            </a:pPr>
            <a:r>
              <a:rPr b="1" lang="en" sz="1400">
                <a:highlight>
                  <a:schemeClr val="lt1"/>
                </a:highlight>
              </a:rPr>
              <a:t>Reminders about Breakout Buddy Form</a:t>
            </a:r>
            <a:endParaRPr b="1" sz="1400">
              <a:highlight>
                <a:schemeClr val="lt1"/>
              </a:highlight>
            </a:endParaRPr>
          </a:p>
          <a:p>
            <a:pPr indent="-317500" lvl="1" marL="914400" rtl="0" algn="l">
              <a:lnSpc>
                <a:spcPct val="150000"/>
              </a:lnSpc>
              <a:spcBef>
                <a:spcPts val="0"/>
              </a:spcBef>
              <a:spcAft>
                <a:spcPts val="0"/>
              </a:spcAft>
              <a:buSzPts val="1400"/>
              <a:buChar char="●"/>
            </a:pPr>
            <a:r>
              <a:rPr lang="en" sz="1400">
                <a:highlight>
                  <a:schemeClr val="lt1"/>
                </a:highlight>
              </a:rPr>
              <a:t>Your  group’s been approved and it’s staying the same? → No need to fill it out again! </a:t>
            </a:r>
            <a:endParaRPr sz="1400">
              <a:highlight>
                <a:schemeClr val="lt1"/>
              </a:highlight>
            </a:endParaRPr>
          </a:p>
          <a:p>
            <a:pPr indent="-317500" lvl="1" marL="914400" rtl="0" algn="l">
              <a:lnSpc>
                <a:spcPct val="150000"/>
              </a:lnSpc>
              <a:spcBef>
                <a:spcPts val="0"/>
              </a:spcBef>
              <a:spcAft>
                <a:spcPts val="0"/>
              </a:spcAft>
              <a:buSzPts val="1400"/>
              <a:buChar char="●"/>
            </a:pPr>
            <a:r>
              <a:rPr lang="en" sz="1400">
                <a:highlight>
                  <a:schemeClr val="lt1"/>
                </a:highlight>
              </a:rPr>
              <a:t>Adding someone to your group? → All members should refill out the form! </a:t>
            </a:r>
            <a:endParaRPr sz="1400">
              <a:highlight>
                <a:schemeClr val="lt1"/>
              </a:highlight>
            </a:endParaRPr>
          </a:p>
          <a:p>
            <a:pPr indent="-317500" lvl="1" marL="914400" rtl="0" algn="l">
              <a:lnSpc>
                <a:spcPct val="150000"/>
              </a:lnSpc>
              <a:spcBef>
                <a:spcPts val="0"/>
              </a:spcBef>
              <a:spcAft>
                <a:spcPts val="0"/>
              </a:spcAft>
              <a:buSzPts val="1400"/>
              <a:buChar char="●"/>
            </a:pPr>
            <a:r>
              <a:rPr lang="en" sz="1400">
                <a:highlight>
                  <a:schemeClr val="lt1"/>
                </a:highlight>
              </a:rPr>
              <a:t>Want to no longer be part of a BBG? → Talk to group members and/or Email </a:t>
            </a:r>
            <a:r>
              <a:rPr lang="en" sz="1400" u="sng">
                <a:solidFill>
                  <a:schemeClr val="hlink"/>
                </a:solidFill>
                <a:highlight>
                  <a:schemeClr val="lt1"/>
                </a:highlight>
                <a:hlinkClick r:id="rId4"/>
              </a:rPr>
              <a:t>support@codepath.org</a:t>
            </a:r>
            <a:r>
              <a:rPr lang="en" sz="1400">
                <a:highlight>
                  <a:schemeClr val="lt1"/>
                </a:highlight>
              </a:rPr>
              <a:t> </a:t>
            </a:r>
            <a:endParaRPr sz="1400">
              <a:highlight>
                <a:schemeClr val="lt1"/>
              </a:highlight>
            </a:endParaRPr>
          </a:p>
          <a:p>
            <a:pPr indent="0" lvl="0" marL="0" rtl="0" algn="l">
              <a:lnSpc>
                <a:spcPct val="150000"/>
              </a:lnSpc>
              <a:spcBef>
                <a:spcPts val="1000"/>
              </a:spcBef>
              <a:spcAft>
                <a:spcPts val="0"/>
              </a:spcAft>
              <a:buNone/>
            </a:pPr>
            <a:r>
              <a:t/>
            </a:r>
            <a:endParaRPr b="1" sz="800">
              <a:highlight>
                <a:schemeClr val="lt1"/>
              </a:highlight>
            </a:endParaRPr>
          </a:p>
          <a:p>
            <a:pPr indent="0" lvl="0" marL="1371600" rtl="0" algn="l">
              <a:lnSpc>
                <a:spcPct val="150000"/>
              </a:lnSpc>
              <a:spcBef>
                <a:spcPts val="1000"/>
              </a:spcBef>
              <a:spcAft>
                <a:spcPts val="0"/>
              </a:spcAft>
              <a:buNone/>
            </a:pPr>
            <a:r>
              <a:t/>
            </a:r>
            <a:endParaRPr sz="800">
              <a:highlight>
                <a:schemeClr val="lt1"/>
              </a:highlight>
            </a:endParaRPr>
          </a:p>
        </p:txBody>
      </p:sp>
      <p:sp>
        <p:nvSpPr>
          <p:cNvPr id="766" name="Google Shape;766;p10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7" name="Google Shape;767;p103"/>
          <p:cNvPicPr preferRelativeResize="0"/>
          <p:nvPr/>
        </p:nvPicPr>
        <p:blipFill>
          <a:blip r:embed="rId5">
            <a:alphaModFix/>
          </a:blip>
          <a:stretch>
            <a:fillRect/>
          </a:stretch>
        </p:blipFill>
        <p:spPr>
          <a:xfrm>
            <a:off x="280150" y="0"/>
            <a:ext cx="679601" cy="679601"/>
          </a:xfrm>
          <a:prstGeom prst="rect">
            <a:avLst/>
          </a:prstGeom>
          <a:noFill/>
          <a:ln>
            <a:noFill/>
          </a:ln>
        </p:spPr>
      </p:pic>
      <p:sp>
        <p:nvSpPr>
          <p:cNvPr id="768" name="Google Shape;768;p103"/>
          <p:cNvSpPr txBox="1"/>
          <p:nvPr/>
        </p:nvSpPr>
        <p:spPr>
          <a:xfrm>
            <a:off x="1067025" y="4527325"/>
            <a:ext cx="5982900" cy="482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800">
                <a:latin typeface="Poppins"/>
                <a:ea typeface="Poppins"/>
                <a:cs typeface="Poppins"/>
                <a:sym typeface="Poppins"/>
              </a:rPr>
              <a:t> </a:t>
            </a:r>
            <a:r>
              <a:rPr b="1" lang="en" sz="1800">
                <a:latin typeface="Poppins"/>
                <a:ea typeface="Poppins"/>
                <a:cs typeface="Poppins"/>
                <a:sym typeface="Poppins"/>
              </a:rPr>
              <a:t> </a:t>
            </a:r>
            <a:r>
              <a:rPr b="1" lang="en" sz="1800" u="sng">
                <a:solidFill>
                  <a:schemeClr val="hlink"/>
                </a:solidFill>
                <a:latin typeface="Poppins"/>
                <a:ea typeface="Poppins"/>
                <a:cs typeface="Poppins"/>
                <a:sym typeface="Poppins"/>
                <a:hlinkClick r:id="rId6"/>
              </a:rPr>
              <a:t>Loom Recording of  Announcements!</a:t>
            </a:r>
            <a:endParaRPr b="1" sz="1800">
              <a:solidFill>
                <a:schemeClr val="dk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4"/>
          <p:cNvSpPr txBox="1"/>
          <p:nvPr>
            <p:ph type="title"/>
          </p:nvPr>
        </p:nvSpPr>
        <p:spPr>
          <a:xfrm>
            <a:off x="884825" y="2317200"/>
            <a:ext cx="39201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Mock Interviews</a:t>
            </a:r>
            <a:endParaRPr/>
          </a:p>
        </p:txBody>
      </p:sp>
      <p:sp>
        <p:nvSpPr>
          <p:cNvPr id="774" name="Google Shape;774;p10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0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Mock Interview</a:t>
            </a:r>
            <a:endParaRPr/>
          </a:p>
        </p:txBody>
      </p:sp>
      <p:sp>
        <p:nvSpPr>
          <p:cNvPr id="780" name="Google Shape;780;p10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will be the interviewer.</a:t>
            </a:r>
            <a:endParaRPr/>
          </a:p>
          <a:p>
            <a:pPr indent="-342900" lvl="1" marL="914400" rtl="0" algn="l">
              <a:spcBef>
                <a:spcPts val="1000"/>
              </a:spcBef>
              <a:spcAft>
                <a:spcPts val="0"/>
              </a:spcAft>
              <a:buSzPts val="1800"/>
              <a:buChar char="●"/>
            </a:pPr>
            <a:r>
              <a:rPr lang="en"/>
              <a:t>As the interviewer, I will simulate a realistic technical interview by asking probing questions and providing minimal hints when necessary.</a:t>
            </a:r>
            <a:endParaRPr/>
          </a:p>
          <a:p>
            <a:pPr indent="-342900" lvl="0" marL="457200" rtl="0" algn="l">
              <a:spcBef>
                <a:spcPts val="1000"/>
              </a:spcBef>
              <a:spcAft>
                <a:spcPts val="0"/>
              </a:spcAft>
              <a:buSzPts val="1800"/>
              <a:buChar char="✱"/>
            </a:pPr>
            <a:r>
              <a:rPr lang="en"/>
              <a:t>A volunteer student will be the interviewee.</a:t>
            </a:r>
            <a:endParaRPr/>
          </a:p>
          <a:p>
            <a:pPr indent="-342900" lvl="1" marL="914400" rtl="0" algn="l">
              <a:spcBef>
                <a:spcPts val="1000"/>
              </a:spcBef>
              <a:spcAft>
                <a:spcPts val="0"/>
              </a:spcAft>
              <a:buSzPts val="1800"/>
              <a:buChar char="●"/>
            </a:pPr>
            <a:r>
              <a:rPr lang="en"/>
              <a:t>As the interviewee, you will think aloud while solving the problem, applying UMPIRE.</a:t>
            </a:r>
            <a:endParaRPr/>
          </a:p>
          <a:p>
            <a:pPr indent="-342900" lvl="0" marL="457200" rtl="0" algn="l">
              <a:spcBef>
                <a:spcPts val="1000"/>
              </a:spcBef>
              <a:spcAft>
                <a:spcPts val="1000"/>
              </a:spcAft>
              <a:buSzPts val="1800"/>
              <a:buChar char="✱"/>
            </a:pPr>
            <a:r>
              <a:rPr lang="en"/>
              <a:t>The rest of the class will observe.</a:t>
            </a:r>
            <a:endParaRPr/>
          </a:p>
        </p:txBody>
      </p:sp>
      <p:sp>
        <p:nvSpPr>
          <p:cNvPr id="781" name="Google Shape;781;p10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